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CBEAF4"/>
          </a:solidFill>
        </a:fill>
      </a:tcStyle>
    </a:wholeTbl>
    <a:band2H>
      <a:tcTxStyle/>
      <a:tcStyle>
        <a:tcBdr/>
        <a:fill>
          <a:solidFill>
            <a:srgbClr val="E7F5FA"/>
          </a:solidFill>
        </a:fill>
      </a:tcStyle>
    </a:band2H>
    <a:firstCol>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firstCol>
    <a:la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lastRow>
    <a:fir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E1F4D4"/>
          </a:solidFill>
        </a:fill>
      </a:tcStyle>
    </a:wholeTbl>
    <a:band2H>
      <a:tcTxStyle/>
      <a:tcStyle>
        <a:tcBdr/>
        <a:fill>
          <a:solidFill>
            <a:srgbClr val="F1FAEB"/>
          </a:solidFill>
        </a:fill>
      </a:tcStyle>
    </a:band2H>
    <a:firstCol>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firstCol>
    <a:la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lastRow>
    <a:fir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FCECA"/>
          </a:solidFill>
        </a:fill>
      </a:tcStyle>
    </a:wholeTbl>
    <a:band2H>
      <a:tcTxStyle/>
      <a:tcStyle>
        <a:tcBdr/>
        <a:fill>
          <a:solidFill>
            <a:srgbClr val="FFE8E6"/>
          </a:solidFill>
        </a:fill>
      </a:tcStyle>
    </a:band2H>
    <a:firstCol>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firstCol>
    <a:la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lastRow>
    <a:fir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2F2F2"/>
          </a:solidFill>
        </a:fill>
      </a:tcStyle>
    </a:band2H>
    <a:firstCol>
      <a:tcTxStyle b="on" i="off">
        <a:fontRef idx="minor">
          <a:srgbClr val="F2F2F2"/>
        </a:fontRef>
        <a:srgbClr val="F2F2F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2F2F2"/>
          </a:solidFill>
        </a:fill>
      </a:tcStyle>
    </a:lastRow>
    <a:firstRow>
      <a:tcTxStyle b="on" i="off">
        <a:fontRef idx="minor">
          <a:srgbClr val="F2F2F2"/>
        </a:fontRef>
        <a:srgbClr val="F2F2F2"/>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000000"/>
          </a:solidFill>
        </a:fill>
      </a:tcStyle>
    </a:firstCol>
    <a:la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000000"/>
          </a:solidFill>
        </a:fill>
      </a:tcStyle>
    </a:lastRow>
    <a:firstRow>
      <a:tcTxStyle b="on" i="off">
        <a:fontRef idx="minor">
          <a:srgbClr val="F2F2F2"/>
        </a:fontRef>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0" d="100"/>
          <a:sy n="100" d="100"/>
        </p:scale>
        <p:origin x="318" y="2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1" name="Shape 31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with Image">
    <p:spTree>
      <p:nvGrpSpPr>
        <p:cNvPr id="1" name=""/>
        <p:cNvGrpSpPr/>
        <p:nvPr/>
      </p:nvGrpSpPr>
      <p:grpSpPr>
        <a:xfrm>
          <a:off x="0" y="0"/>
          <a:ext cx="0" cy="0"/>
          <a:chOff x="0" y="0"/>
          <a:chExt cx="0" cy="0"/>
        </a:xfrm>
      </p:grpSpPr>
      <p:sp>
        <p:nvSpPr>
          <p:cNvPr id="17" name="Click to edit presentation title"/>
          <p:cNvSpPr txBox="1">
            <a:spLocks noGrp="1"/>
          </p:cNvSpPr>
          <p:nvPr>
            <p:ph type="title" hasCustomPrompt="1"/>
          </p:nvPr>
        </p:nvSpPr>
        <p:spPr>
          <a:xfrm>
            <a:off x="3200400" y="2811053"/>
            <a:ext cx="8991600" cy="1261297"/>
          </a:xfrm>
          <a:prstGeom prst="rect">
            <a:avLst/>
          </a:prstGeom>
          <a:solidFill>
            <a:srgbClr val="FFFFFF"/>
          </a:solidFill>
        </p:spPr>
        <p:txBody>
          <a:bodyPr lIns="179999" tIns="179999" rIns="179999" bIns="179999" anchor="t"/>
          <a:lstStyle>
            <a:lvl1pPr algn="r">
              <a:defRPr sz="6000" spc="-300"/>
            </a:lvl1pPr>
          </a:lstStyle>
          <a:p>
            <a:r>
              <a:t>Click to edit presentation title</a:t>
            </a:r>
          </a:p>
        </p:txBody>
      </p:sp>
      <p:sp>
        <p:nvSpPr>
          <p:cNvPr id="18" name="Body Level One…"/>
          <p:cNvSpPr txBox="1">
            <a:spLocks noGrp="1"/>
          </p:cNvSpPr>
          <p:nvPr>
            <p:ph type="body" sz="quarter" idx="1"/>
          </p:nvPr>
        </p:nvSpPr>
        <p:spPr>
          <a:xfrm>
            <a:off x="3200400" y="4061038"/>
            <a:ext cx="6580190" cy="580923"/>
          </a:xfrm>
          <a:prstGeom prst="rect">
            <a:avLst/>
          </a:prstGeom>
          <a:solidFill>
            <a:srgbClr val="000000">
              <a:alpha val="80000"/>
            </a:srgbClr>
          </a:solidFill>
        </p:spPr>
        <p:txBody>
          <a:bodyPr lIns="179999" tIns="179999" rIns="179999" bIns="179999"/>
          <a:lstStyle>
            <a:lvl1pPr marL="266700" indent="-266700" algn="ctr">
              <a:buSzTx/>
              <a:buFontTx/>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 name="Rectangle 12"/>
          <p:cNvSpPr/>
          <p:nvPr/>
        </p:nvSpPr>
        <p:spPr>
          <a:xfrm>
            <a:off x="9780103" y="6803349"/>
            <a:ext cx="1979899" cy="5465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20" name="Rectangle 13"/>
          <p:cNvSpPr/>
          <p:nvPr/>
        </p:nvSpPr>
        <p:spPr>
          <a:xfrm>
            <a:off x="0" y="6803349"/>
            <a:ext cx="9780104" cy="5465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21" name="Rectangle 14"/>
          <p:cNvSpPr/>
          <p:nvPr/>
        </p:nvSpPr>
        <p:spPr>
          <a:xfrm>
            <a:off x="11760000" y="6803349"/>
            <a:ext cx="432002" cy="5465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22" name="Rectangle 7"/>
          <p:cNvSpPr/>
          <p:nvPr/>
        </p:nvSpPr>
        <p:spPr>
          <a:xfrm>
            <a:off x="9780588" y="2698612"/>
            <a:ext cx="2411414" cy="114826"/>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pic>
        <p:nvPicPr>
          <p:cNvPr id="23" name="Picture 3" descr="Picture 3"/>
          <p:cNvPicPr>
            <a:picLocks noChangeAspect="1"/>
          </p:cNvPicPr>
          <p:nvPr/>
        </p:nvPicPr>
        <p:blipFill>
          <a:blip r:embed="rId2">
            <a:extLst/>
          </a:blip>
          <a:stretch>
            <a:fillRect/>
          </a:stretch>
        </p:blipFill>
        <p:spPr>
          <a:xfrm>
            <a:off x="0" y="0"/>
            <a:ext cx="2676525" cy="514350"/>
          </a:xfrm>
          <a:prstGeom prst="rect">
            <a:avLst/>
          </a:prstGeom>
          <a:ln w="12700">
            <a:miter lim="400000"/>
          </a:ln>
        </p:spPr>
      </p:pic>
      <p:pic>
        <p:nvPicPr>
          <p:cNvPr id="24" name="Picture 9" descr="Picture 9"/>
          <p:cNvPicPr>
            <a:picLocks noChangeAspect="1"/>
          </p:cNvPicPr>
          <p:nvPr/>
        </p:nvPicPr>
        <p:blipFill>
          <a:blip r:embed="rId3">
            <a:extLst/>
          </a:blip>
          <a:stretch>
            <a:fillRect/>
          </a:stretch>
        </p:blipFill>
        <p:spPr>
          <a:xfrm>
            <a:off x="9648825" y="1"/>
            <a:ext cx="2543175" cy="593181"/>
          </a:xfrm>
          <a:prstGeom prst="rect">
            <a:avLst/>
          </a:prstGeom>
          <a:ln w="12700">
            <a:miter lim="400000"/>
          </a:ln>
        </p:spPr>
      </p:pic>
      <p:sp>
        <p:nvSpPr>
          <p:cNvPr id="25" name="Slide Number"/>
          <p:cNvSpPr txBox="1">
            <a:spLocks noGrp="1"/>
          </p:cNvSpPr>
          <p:nvPr>
            <p:ph type="sldNum" sz="quarter" idx="2"/>
          </p:nvPr>
        </p:nvSpPr>
        <p:spPr>
          <a:xfrm>
            <a:off x="8737600" y="6277918"/>
            <a:ext cx="2844800" cy="15686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o Content with Subtitle">
    <p:spTree>
      <p:nvGrpSpPr>
        <p:cNvPr id="1" name=""/>
        <p:cNvGrpSpPr/>
        <p:nvPr/>
      </p:nvGrpSpPr>
      <p:grpSpPr>
        <a:xfrm>
          <a:off x="0" y="0"/>
          <a:ext cx="0" cy="0"/>
          <a:chOff x="0" y="0"/>
          <a:chExt cx="0" cy="0"/>
        </a:xfrm>
      </p:grpSpPr>
      <p:sp>
        <p:nvSpPr>
          <p:cNvPr id="128" name="Click to edit page title"/>
          <p:cNvSpPr txBox="1">
            <a:spLocks noGrp="1"/>
          </p:cNvSpPr>
          <p:nvPr>
            <p:ph type="title" hasCustomPrompt="1"/>
          </p:nvPr>
        </p:nvSpPr>
        <p:spPr>
          <a:xfrm>
            <a:off x="431999" y="431999"/>
            <a:ext cx="11340002" cy="432002"/>
          </a:xfrm>
          <a:prstGeom prst="rect">
            <a:avLst/>
          </a:prstGeom>
        </p:spPr>
        <p:txBody>
          <a:bodyPr/>
          <a:lstStyle/>
          <a:p>
            <a:r>
              <a:t>Click to edit page title</a:t>
            </a:r>
          </a:p>
        </p:txBody>
      </p:sp>
      <p:sp>
        <p:nvSpPr>
          <p:cNvPr id="129" name="Body Level One…"/>
          <p:cNvSpPr txBox="1">
            <a:spLocks noGrp="1"/>
          </p:cNvSpPr>
          <p:nvPr>
            <p:ph type="body" sz="half" idx="1"/>
          </p:nvPr>
        </p:nvSpPr>
        <p:spPr>
          <a:xfrm>
            <a:off x="431999" y="1511998"/>
            <a:ext cx="5472003" cy="4680003"/>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r>
              <a:t>Body Level One</a:t>
            </a:r>
          </a:p>
          <a:p>
            <a:pPr lvl="1"/>
            <a:r>
              <a:t>Body Level Two</a:t>
            </a:r>
          </a:p>
          <a:p>
            <a:pPr lvl="2"/>
            <a:r>
              <a:t>Body Level Three</a:t>
            </a:r>
          </a:p>
          <a:p>
            <a:pPr lvl="3"/>
            <a:r>
              <a:t>Body Level Four</a:t>
            </a:r>
          </a:p>
          <a:p>
            <a:pPr lvl="4"/>
            <a:r>
              <a:t>Body Level Five</a:t>
            </a:r>
          </a:p>
        </p:txBody>
      </p:sp>
      <p:sp>
        <p:nvSpPr>
          <p:cNvPr id="130" name="Text Placeholder 4"/>
          <p:cNvSpPr>
            <a:spLocks noGrp="1"/>
          </p:cNvSpPr>
          <p:nvPr>
            <p:ph type="body" sz="half" idx="21"/>
          </p:nvPr>
        </p:nvSpPr>
        <p:spPr>
          <a:xfrm>
            <a:off x="6299887" y="1511249"/>
            <a:ext cx="5472115" cy="4680003"/>
          </a:xfrm>
          <a:prstGeom prst="rect">
            <a:avLst/>
          </a:prstGeom>
        </p:spPr>
        <p:txBody>
          <a:bodyPr/>
          <a:lstStyle/>
          <a:p>
            <a:endParaRPr/>
          </a:p>
        </p:txBody>
      </p:sp>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 Column">
    <p:spTree>
      <p:nvGrpSpPr>
        <p:cNvPr id="1" name=""/>
        <p:cNvGrpSpPr/>
        <p:nvPr/>
      </p:nvGrpSpPr>
      <p:grpSpPr>
        <a:xfrm>
          <a:off x="0" y="0"/>
          <a:ext cx="0" cy="0"/>
          <a:chOff x="0" y="0"/>
          <a:chExt cx="0" cy="0"/>
        </a:xfrm>
      </p:grpSpPr>
      <p:sp>
        <p:nvSpPr>
          <p:cNvPr id="138" name="Click to edit page title"/>
          <p:cNvSpPr txBox="1">
            <a:spLocks noGrp="1"/>
          </p:cNvSpPr>
          <p:nvPr>
            <p:ph type="title" hasCustomPrompt="1"/>
          </p:nvPr>
        </p:nvSpPr>
        <p:spPr>
          <a:xfrm>
            <a:off x="431999" y="431999"/>
            <a:ext cx="11340002" cy="432002"/>
          </a:xfrm>
          <a:prstGeom prst="rect">
            <a:avLst/>
          </a:prstGeom>
        </p:spPr>
        <p:txBody>
          <a:bodyPr/>
          <a:lstStyle/>
          <a:p>
            <a:r>
              <a:t>Click to edit page title</a:t>
            </a:r>
          </a:p>
        </p:txBody>
      </p:sp>
      <p:sp>
        <p:nvSpPr>
          <p:cNvPr id="139" name="Body Level One…"/>
          <p:cNvSpPr txBox="1">
            <a:spLocks noGrp="1"/>
          </p:cNvSpPr>
          <p:nvPr>
            <p:ph type="body" sz="half" idx="1"/>
          </p:nvPr>
        </p:nvSpPr>
        <p:spPr>
          <a:xfrm>
            <a:off x="431999" y="1511998"/>
            <a:ext cx="3600002" cy="4679252"/>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r>
              <a:t>Body Level One</a:t>
            </a:r>
          </a:p>
          <a:p>
            <a:pPr lvl="1"/>
            <a:r>
              <a:t>Body Level Two</a:t>
            </a:r>
          </a:p>
          <a:p>
            <a:pPr lvl="2"/>
            <a:r>
              <a:t>Body Level Three</a:t>
            </a:r>
          </a:p>
          <a:p>
            <a:pPr lvl="3"/>
            <a:r>
              <a:t>Body Level Four</a:t>
            </a:r>
          </a:p>
          <a:p>
            <a:pPr lvl="4"/>
            <a:r>
              <a:t>Body Level Five</a:t>
            </a:r>
          </a:p>
        </p:txBody>
      </p:sp>
      <p:sp>
        <p:nvSpPr>
          <p:cNvPr id="140" name="Text Placeholder 4"/>
          <p:cNvSpPr>
            <a:spLocks noGrp="1"/>
          </p:cNvSpPr>
          <p:nvPr>
            <p:ph type="body" sz="half" idx="21"/>
          </p:nvPr>
        </p:nvSpPr>
        <p:spPr>
          <a:xfrm>
            <a:off x="4301548" y="1511476"/>
            <a:ext cx="3600453" cy="4679249"/>
          </a:xfrm>
          <a:prstGeom prst="rect">
            <a:avLst/>
          </a:prstGeom>
        </p:spPr>
        <p:txBody>
          <a:bodyPr/>
          <a:lstStyle/>
          <a:p>
            <a:endParaRPr/>
          </a:p>
        </p:txBody>
      </p:sp>
      <p:sp>
        <p:nvSpPr>
          <p:cNvPr id="141" name="Text Placeholder 5"/>
          <p:cNvSpPr>
            <a:spLocks noGrp="1"/>
          </p:cNvSpPr>
          <p:nvPr>
            <p:ph type="body" sz="half" idx="22"/>
          </p:nvPr>
        </p:nvSpPr>
        <p:spPr>
          <a:xfrm>
            <a:off x="8171549" y="1511474"/>
            <a:ext cx="3600453" cy="4679253"/>
          </a:xfrm>
          <a:prstGeom prst="rect">
            <a:avLst/>
          </a:prstGeom>
        </p:spPr>
        <p:txBody>
          <a:bodyPr/>
          <a:lstStyle/>
          <a:p>
            <a:endParaRPr/>
          </a:p>
        </p:txBody>
      </p:sp>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5 Column">
    <p:spTree>
      <p:nvGrpSpPr>
        <p:cNvPr id="1" name=""/>
        <p:cNvGrpSpPr/>
        <p:nvPr/>
      </p:nvGrpSpPr>
      <p:grpSpPr>
        <a:xfrm>
          <a:off x="0" y="0"/>
          <a:ext cx="0" cy="0"/>
          <a:chOff x="0" y="0"/>
          <a:chExt cx="0" cy="0"/>
        </a:xfrm>
      </p:grpSpPr>
      <p:sp>
        <p:nvSpPr>
          <p:cNvPr id="149" name="Click to edit page title"/>
          <p:cNvSpPr txBox="1">
            <a:spLocks noGrp="1"/>
          </p:cNvSpPr>
          <p:nvPr>
            <p:ph type="title" hasCustomPrompt="1"/>
          </p:nvPr>
        </p:nvSpPr>
        <p:spPr>
          <a:xfrm>
            <a:off x="431999" y="431999"/>
            <a:ext cx="11340002" cy="432002"/>
          </a:xfrm>
          <a:prstGeom prst="rect">
            <a:avLst/>
          </a:prstGeom>
        </p:spPr>
        <p:txBody>
          <a:bodyPr/>
          <a:lstStyle/>
          <a:p>
            <a:r>
              <a:t>Click to edit page title</a:t>
            </a:r>
          </a:p>
        </p:txBody>
      </p:sp>
      <p:sp>
        <p:nvSpPr>
          <p:cNvPr id="150" name="Body Level One…"/>
          <p:cNvSpPr txBox="1">
            <a:spLocks noGrp="1"/>
          </p:cNvSpPr>
          <p:nvPr>
            <p:ph type="body" sz="quarter" idx="1"/>
          </p:nvPr>
        </p:nvSpPr>
        <p:spPr>
          <a:xfrm>
            <a:off x="431999" y="1511998"/>
            <a:ext cx="2160001" cy="4679252"/>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r>
              <a:t>Body Level One</a:t>
            </a:r>
          </a:p>
          <a:p>
            <a:pPr lvl="1"/>
            <a:r>
              <a:t>Body Level Two</a:t>
            </a:r>
          </a:p>
          <a:p>
            <a:pPr lvl="2"/>
            <a:r>
              <a:t>Body Level Three</a:t>
            </a:r>
          </a:p>
          <a:p>
            <a:pPr lvl="3"/>
            <a:r>
              <a:t>Body Level Four</a:t>
            </a:r>
          </a:p>
          <a:p>
            <a:pPr lvl="4"/>
            <a:r>
              <a:t>Body Level Five</a:t>
            </a:r>
          </a:p>
        </p:txBody>
      </p:sp>
      <p:sp>
        <p:nvSpPr>
          <p:cNvPr id="151" name="Text Placeholder 4"/>
          <p:cNvSpPr>
            <a:spLocks noGrp="1"/>
          </p:cNvSpPr>
          <p:nvPr>
            <p:ph type="body" sz="quarter" idx="21"/>
          </p:nvPr>
        </p:nvSpPr>
        <p:spPr>
          <a:xfrm>
            <a:off x="2726412" y="1511999"/>
            <a:ext cx="2160590" cy="4679251"/>
          </a:xfrm>
          <a:prstGeom prst="rect">
            <a:avLst/>
          </a:prstGeom>
        </p:spPr>
        <p:txBody>
          <a:bodyPr/>
          <a:lstStyle/>
          <a:p>
            <a:endParaRPr/>
          </a:p>
        </p:txBody>
      </p:sp>
      <p:sp>
        <p:nvSpPr>
          <p:cNvPr id="152" name="Text Placeholder 5"/>
          <p:cNvSpPr>
            <a:spLocks noGrp="1"/>
          </p:cNvSpPr>
          <p:nvPr>
            <p:ph type="body" sz="quarter" idx="22"/>
          </p:nvPr>
        </p:nvSpPr>
        <p:spPr>
          <a:xfrm>
            <a:off x="5021412" y="1511999"/>
            <a:ext cx="2160590" cy="4679251"/>
          </a:xfrm>
          <a:prstGeom prst="rect">
            <a:avLst/>
          </a:prstGeom>
        </p:spPr>
        <p:txBody>
          <a:bodyPr/>
          <a:lstStyle/>
          <a:p>
            <a:endParaRPr/>
          </a:p>
        </p:txBody>
      </p:sp>
      <p:sp>
        <p:nvSpPr>
          <p:cNvPr id="153" name="Text Placeholder 6"/>
          <p:cNvSpPr>
            <a:spLocks noGrp="1"/>
          </p:cNvSpPr>
          <p:nvPr>
            <p:ph type="body" sz="quarter" idx="23"/>
          </p:nvPr>
        </p:nvSpPr>
        <p:spPr>
          <a:xfrm>
            <a:off x="7316412" y="1507534"/>
            <a:ext cx="2160590" cy="4679253"/>
          </a:xfrm>
          <a:prstGeom prst="rect">
            <a:avLst/>
          </a:prstGeom>
        </p:spPr>
        <p:txBody>
          <a:bodyPr/>
          <a:lstStyle/>
          <a:p>
            <a:endParaRPr/>
          </a:p>
        </p:txBody>
      </p:sp>
      <p:sp>
        <p:nvSpPr>
          <p:cNvPr id="154" name="Text Placeholder 7"/>
          <p:cNvSpPr>
            <a:spLocks noGrp="1"/>
          </p:cNvSpPr>
          <p:nvPr>
            <p:ph type="body" sz="quarter" idx="24"/>
          </p:nvPr>
        </p:nvSpPr>
        <p:spPr>
          <a:xfrm>
            <a:off x="9611410" y="1507535"/>
            <a:ext cx="2160591" cy="4683715"/>
          </a:xfrm>
          <a:prstGeom prst="rect">
            <a:avLst/>
          </a:prstGeom>
        </p:spPr>
        <p:txBody>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2F2F2"/>
        </a:solidFill>
        <a:effectLst/>
      </p:bgPr>
    </p:bg>
    <p:spTree>
      <p:nvGrpSpPr>
        <p:cNvPr id="1" name=""/>
        <p:cNvGrpSpPr/>
        <p:nvPr/>
      </p:nvGrpSpPr>
      <p:grpSpPr>
        <a:xfrm>
          <a:off x="0" y="0"/>
          <a:ext cx="0" cy="0"/>
          <a:chOff x="0" y="0"/>
          <a:chExt cx="0" cy="0"/>
        </a:xfrm>
      </p:grpSpPr>
      <p:sp>
        <p:nvSpPr>
          <p:cNvPr id="162" name="Click to edit presentation title"/>
          <p:cNvSpPr txBox="1">
            <a:spLocks noGrp="1"/>
          </p:cNvSpPr>
          <p:nvPr>
            <p:ph type="title" hasCustomPrompt="1"/>
          </p:nvPr>
        </p:nvSpPr>
        <p:spPr>
          <a:xfrm>
            <a:off x="3200400" y="2811053"/>
            <a:ext cx="8991600" cy="1261297"/>
          </a:xfrm>
          <a:prstGeom prst="rect">
            <a:avLst/>
          </a:prstGeom>
          <a:solidFill>
            <a:srgbClr val="FFFFFF"/>
          </a:solidFill>
        </p:spPr>
        <p:txBody>
          <a:bodyPr lIns="179999" tIns="179999" rIns="179999" bIns="179999" anchor="t"/>
          <a:lstStyle>
            <a:lvl1pPr algn="r">
              <a:defRPr sz="6000" spc="-300"/>
            </a:lvl1pPr>
          </a:lstStyle>
          <a:p>
            <a:r>
              <a:t>Click to edit presentation title</a:t>
            </a:r>
          </a:p>
        </p:txBody>
      </p:sp>
      <p:sp>
        <p:nvSpPr>
          <p:cNvPr id="163" name="Body Level One…"/>
          <p:cNvSpPr txBox="1">
            <a:spLocks noGrp="1"/>
          </p:cNvSpPr>
          <p:nvPr>
            <p:ph type="body" sz="quarter" idx="1"/>
          </p:nvPr>
        </p:nvSpPr>
        <p:spPr>
          <a:xfrm>
            <a:off x="3200400" y="4061038"/>
            <a:ext cx="6580190" cy="580923"/>
          </a:xfrm>
          <a:prstGeom prst="rect">
            <a:avLst/>
          </a:prstGeom>
          <a:solidFill>
            <a:srgbClr val="000000">
              <a:alpha val="80000"/>
            </a:srgbClr>
          </a:solidFill>
        </p:spPr>
        <p:txBody>
          <a:bodyPr lIns="179999" tIns="179999" rIns="179999" bIns="179999"/>
          <a:lstStyle>
            <a:lvl1pPr marL="266700" indent="-266700" algn="ctr">
              <a:buSzTx/>
              <a:buFontTx/>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4" name="Rectangle 12"/>
          <p:cNvSpPr/>
          <p:nvPr/>
        </p:nvSpPr>
        <p:spPr>
          <a:xfrm>
            <a:off x="9780103" y="6803349"/>
            <a:ext cx="1979899" cy="5465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65" name="Rectangle 13"/>
          <p:cNvSpPr/>
          <p:nvPr/>
        </p:nvSpPr>
        <p:spPr>
          <a:xfrm>
            <a:off x="0" y="6803349"/>
            <a:ext cx="9780104" cy="5465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66" name="Rectangle 14"/>
          <p:cNvSpPr/>
          <p:nvPr/>
        </p:nvSpPr>
        <p:spPr>
          <a:xfrm>
            <a:off x="11760000" y="6803349"/>
            <a:ext cx="432002" cy="5465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67" name="Rectangle 7"/>
          <p:cNvSpPr/>
          <p:nvPr/>
        </p:nvSpPr>
        <p:spPr>
          <a:xfrm>
            <a:off x="9780588" y="2698612"/>
            <a:ext cx="2411414" cy="114826"/>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68" name="Slide Number"/>
          <p:cNvSpPr txBox="1">
            <a:spLocks noGrp="1"/>
          </p:cNvSpPr>
          <p:nvPr>
            <p:ph type="sldNum" sz="quarter" idx="2"/>
          </p:nvPr>
        </p:nvSpPr>
        <p:spPr>
          <a:xfrm>
            <a:off x="8737600" y="6277918"/>
            <a:ext cx="2844800" cy="15686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404040"/>
        </a:solidFill>
        <a:effectLst/>
      </p:bgPr>
    </p:bg>
    <p:spTree>
      <p:nvGrpSpPr>
        <p:cNvPr id="1" name=""/>
        <p:cNvGrpSpPr/>
        <p:nvPr/>
      </p:nvGrpSpPr>
      <p:grpSpPr>
        <a:xfrm>
          <a:off x="0" y="0"/>
          <a:ext cx="0" cy="0"/>
          <a:chOff x="0" y="0"/>
          <a:chExt cx="0" cy="0"/>
        </a:xfrm>
      </p:grpSpPr>
      <p:sp>
        <p:nvSpPr>
          <p:cNvPr id="175" name="Click to edit section divider"/>
          <p:cNvSpPr txBox="1">
            <a:spLocks noGrp="1"/>
          </p:cNvSpPr>
          <p:nvPr>
            <p:ph type="title" hasCustomPrompt="1"/>
          </p:nvPr>
        </p:nvSpPr>
        <p:spPr>
          <a:xfrm>
            <a:off x="-1700" y="2156224"/>
            <a:ext cx="5958000" cy="1958402"/>
          </a:xfrm>
          <a:prstGeom prst="rect">
            <a:avLst/>
          </a:prstGeom>
          <a:solidFill>
            <a:srgbClr val="FFFFFF"/>
          </a:solidFill>
        </p:spPr>
        <p:txBody>
          <a:bodyPr lIns="179999" tIns="179999" rIns="179999" bIns="179999"/>
          <a:lstStyle>
            <a:lvl1pPr>
              <a:defRPr sz="6000" b="0" spc="-300">
                <a:latin typeface="Corbel"/>
                <a:ea typeface="Corbel"/>
                <a:cs typeface="Corbel"/>
                <a:sym typeface="Corbel"/>
              </a:defRPr>
            </a:lvl1pPr>
          </a:lstStyle>
          <a:p>
            <a:r>
              <a:t>Click to edit section divider</a:t>
            </a:r>
          </a:p>
        </p:txBody>
      </p:sp>
      <p:sp>
        <p:nvSpPr>
          <p:cNvPr id="176" name="Rectangle 7"/>
          <p:cNvSpPr/>
          <p:nvPr/>
        </p:nvSpPr>
        <p:spPr>
          <a:xfrm>
            <a:off x="0" y="5209682"/>
            <a:ext cx="2411412" cy="114826"/>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177" name="Rectangle 12"/>
          <p:cNvSpPr/>
          <p:nvPr/>
        </p:nvSpPr>
        <p:spPr>
          <a:xfrm>
            <a:off x="9780103" y="6803349"/>
            <a:ext cx="1979899" cy="5465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78" name="Rectangle 13"/>
          <p:cNvSpPr/>
          <p:nvPr/>
        </p:nvSpPr>
        <p:spPr>
          <a:xfrm>
            <a:off x="0" y="6803349"/>
            <a:ext cx="9780104" cy="5465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79" name="Rectangle 14"/>
          <p:cNvSpPr/>
          <p:nvPr/>
        </p:nvSpPr>
        <p:spPr>
          <a:xfrm>
            <a:off x="11760000" y="6803349"/>
            <a:ext cx="432002" cy="5465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80" name="Body Level One…"/>
          <p:cNvSpPr txBox="1">
            <a:spLocks noGrp="1"/>
          </p:cNvSpPr>
          <p:nvPr>
            <p:ph type="body" sz="quarter" idx="1"/>
          </p:nvPr>
        </p:nvSpPr>
        <p:spPr>
          <a:xfrm>
            <a:off x="0" y="4114627"/>
            <a:ext cx="5956300" cy="1095058"/>
          </a:xfrm>
          <a:prstGeom prst="rect">
            <a:avLst/>
          </a:prstGeom>
          <a:solidFill>
            <a:srgbClr val="000000">
              <a:alpha val="80000"/>
            </a:srgbClr>
          </a:solidFill>
        </p:spPr>
        <p:txBody>
          <a:bodyPr lIns="179999" tIns="179999" rIns="179999" bIns="179999"/>
          <a:lstStyle>
            <a:lvl1pPr marL="266700" indent="-266700">
              <a:buSzTx/>
              <a:buFontTx/>
              <a:buNone/>
              <a:defRPr>
                <a:solidFill>
                  <a:srgbClr val="FFFFFF"/>
                </a:solidFill>
              </a:defRPr>
            </a:lvl1pPr>
            <a:lvl2pPr>
              <a:buFontTx/>
              <a:buChar char="•"/>
              <a:defRPr>
                <a:solidFill>
                  <a:srgbClr val="FFFFFF"/>
                </a:solidFill>
              </a:defRPr>
            </a:lvl2pPr>
            <a:lvl3pPr>
              <a:buFontTx/>
              <a:defRPr>
                <a:solidFill>
                  <a:srgbClr val="FFFFFF"/>
                </a:solidFill>
              </a:defRPr>
            </a:lvl3pPr>
            <a:lvl4pPr>
              <a:buFontTx/>
              <a:defRPr>
                <a:solidFill>
                  <a:srgbClr val="FFFFFF"/>
                </a:solidFill>
              </a:defRPr>
            </a:lvl4pPr>
            <a:lvl5pP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8" name="Click to edit page title"/>
          <p:cNvSpPr txBox="1">
            <a:spLocks noGrp="1"/>
          </p:cNvSpPr>
          <p:nvPr>
            <p:ph type="title" hasCustomPrompt="1"/>
          </p:nvPr>
        </p:nvSpPr>
        <p:spPr>
          <a:prstGeom prst="rect">
            <a:avLst/>
          </a:prstGeom>
        </p:spPr>
        <p:txBody>
          <a:bodyPr/>
          <a:lstStyle/>
          <a:p>
            <a:r>
              <a:t>Click to edit page title</a:t>
            </a:r>
          </a:p>
        </p:txBody>
      </p:sp>
      <p:sp>
        <p:nvSpPr>
          <p:cNvPr id="189" name="Body Level One…"/>
          <p:cNvSpPr txBox="1">
            <a:spLocks noGrp="1"/>
          </p:cNvSpPr>
          <p:nvPr>
            <p:ph type="body" idx="1"/>
          </p:nvPr>
        </p:nvSpPr>
        <p:spPr>
          <a:xfrm>
            <a:off x="431999" y="1008000"/>
            <a:ext cx="11328003" cy="5183250"/>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97" name="Click to edit page title"/>
          <p:cNvSpPr txBox="1">
            <a:spLocks noGrp="1"/>
          </p:cNvSpPr>
          <p:nvPr>
            <p:ph type="title" hasCustomPrompt="1"/>
          </p:nvPr>
        </p:nvSpPr>
        <p:spPr>
          <a:xfrm>
            <a:off x="431999" y="431999"/>
            <a:ext cx="11340002" cy="432002"/>
          </a:xfrm>
          <a:prstGeom prst="rect">
            <a:avLst/>
          </a:prstGeom>
        </p:spPr>
        <p:txBody>
          <a:bodyPr/>
          <a:lstStyle/>
          <a:p>
            <a:r>
              <a:t>Click to edit page title</a:t>
            </a:r>
          </a:p>
        </p:txBody>
      </p:sp>
      <p:sp>
        <p:nvSpPr>
          <p:cNvPr id="198" name="Body Level One…"/>
          <p:cNvSpPr txBox="1">
            <a:spLocks noGrp="1"/>
          </p:cNvSpPr>
          <p:nvPr>
            <p:ph type="body" sz="half" idx="1"/>
          </p:nvPr>
        </p:nvSpPr>
        <p:spPr>
          <a:xfrm>
            <a:off x="6311886" y="1007248"/>
            <a:ext cx="5460116" cy="5169717"/>
          </a:xfrm>
          <a:prstGeom prst="rect">
            <a:avLst/>
          </a:prstGeom>
        </p:spPr>
        <p:txBody>
          <a:bodyPr/>
          <a:lstStyle>
            <a:lvl1pPr marL="266700" indent="-266700">
              <a:buFont typeface="Arial"/>
              <a:buChar char="•"/>
            </a:lvl1pPr>
            <a:lvl2pPr>
              <a:buFont typeface="Arial"/>
              <a:buChar char="•"/>
            </a:lvl2pPr>
            <a:lvl3pPr>
              <a:buFont typeface="Arial"/>
            </a:lvl3pPr>
            <a:lvl4pPr>
              <a:buFont typeface="Arial"/>
            </a:lvl4pPr>
            <a:lvl5pPr>
              <a:buFont typeface="Arial"/>
            </a:lvl5pPr>
          </a:lstStyle>
          <a:p>
            <a:r>
              <a:t>Body Level One</a:t>
            </a:r>
          </a:p>
          <a:p>
            <a:pPr lvl="1"/>
            <a:r>
              <a:t>Body Level Two</a:t>
            </a:r>
          </a:p>
          <a:p>
            <a:pPr lvl="2"/>
            <a:r>
              <a:t>Body Level Three</a:t>
            </a:r>
          </a:p>
          <a:p>
            <a:pPr lvl="3"/>
            <a:r>
              <a:t>Body Level Four</a:t>
            </a:r>
          </a:p>
          <a:p>
            <a:pPr lvl="4"/>
            <a:r>
              <a:t>Body Level Five</a:t>
            </a:r>
          </a:p>
        </p:txBody>
      </p:sp>
      <p:sp>
        <p:nvSpPr>
          <p:cNvPr id="1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06" name="Click to edit page title"/>
          <p:cNvSpPr txBox="1">
            <a:spLocks noGrp="1"/>
          </p:cNvSpPr>
          <p:nvPr>
            <p:ph type="title" hasCustomPrompt="1"/>
          </p:nvPr>
        </p:nvSpPr>
        <p:spPr>
          <a:xfrm>
            <a:off x="431999" y="431999"/>
            <a:ext cx="11340002" cy="432002"/>
          </a:xfrm>
          <a:prstGeom prst="rect">
            <a:avLst/>
          </a:prstGeom>
        </p:spPr>
        <p:txBody>
          <a:bodyPr/>
          <a:lstStyle/>
          <a:p>
            <a:r>
              <a:t>Click to edit page title</a:t>
            </a:r>
          </a:p>
        </p:txBody>
      </p:sp>
      <p:sp>
        <p:nvSpPr>
          <p:cNvPr id="207" name="Rectangle 10"/>
          <p:cNvSpPr/>
          <p:nvPr/>
        </p:nvSpPr>
        <p:spPr>
          <a:xfrm>
            <a:off x="431799" y="1016230"/>
            <a:ext cx="1984177" cy="114826"/>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208" name="Rectangle 11"/>
          <p:cNvSpPr/>
          <p:nvPr/>
        </p:nvSpPr>
        <p:spPr>
          <a:xfrm>
            <a:off x="6299887" y="1016230"/>
            <a:ext cx="1984177" cy="114826"/>
          </a:xfrm>
          <a:prstGeom prst="rect">
            <a:avLst/>
          </a:prstGeom>
          <a:solidFill>
            <a:schemeClr val="accent3"/>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209" name="Body Level One…"/>
          <p:cNvSpPr txBox="1">
            <a:spLocks noGrp="1"/>
          </p:cNvSpPr>
          <p:nvPr>
            <p:ph type="body" sz="quarter" idx="1"/>
          </p:nvPr>
        </p:nvSpPr>
        <p:spPr>
          <a:xfrm>
            <a:off x="431800" y="1224127"/>
            <a:ext cx="5448116" cy="358777"/>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0" name="Text Placeholder 4"/>
          <p:cNvSpPr>
            <a:spLocks noGrp="1"/>
          </p:cNvSpPr>
          <p:nvPr>
            <p:ph type="body" sz="quarter" idx="21"/>
          </p:nvPr>
        </p:nvSpPr>
        <p:spPr>
          <a:xfrm>
            <a:off x="6312085" y="1224127"/>
            <a:ext cx="5447917" cy="358777"/>
          </a:xfrm>
          <a:prstGeom prst="rect">
            <a:avLst/>
          </a:prstGeom>
        </p:spPr>
        <p:txBody>
          <a:bodyPr anchor="b"/>
          <a:lstStyle/>
          <a:p>
            <a:endParaRPr/>
          </a:p>
        </p:txBody>
      </p:sp>
      <p:sp>
        <p:nvSpPr>
          <p:cNvPr id="2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18" name="Click to edit page title"/>
          <p:cNvSpPr txBox="1">
            <a:spLocks noGrp="1"/>
          </p:cNvSpPr>
          <p:nvPr>
            <p:ph type="title" hasCustomPrompt="1"/>
          </p:nvPr>
        </p:nvSpPr>
        <p:spPr>
          <a:xfrm>
            <a:off x="431999" y="431999"/>
            <a:ext cx="3932040" cy="1411278"/>
          </a:xfrm>
          <a:prstGeom prst="rect">
            <a:avLst/>
          </a:prstGeom>
        </p:spPr>
        <p:txBody>
          <a:bodyPr anchor="b"/>
          <a:lstStyle/>
          <a:p>
            <a:r>
              <a:t>Click to edit page title</a:t>
            </a:r>
          </a:p>
        </p:txBody>
      </p:sp>
      <p:sp>
        <p:nvSpPr>
          <p:cNvPr id="219" name="Rectangle 10"/>
          <p:cNvSpPr/>
          <p:nvPr/>
        </p:nvSpPr>
        <p:spPr>
          <a:xfrm>
            <a:off x="431799" y="1892924"/>
            <a:ext cx="1984177" cy="114826"/>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220" name="Body Level One…"/>
          <p:cNvSpPr txBox="1">
            <a:spLocks noGrp="1"/>
          </p:cNvSpPr>
          <p:nvPr>
            <p:ph type="body" idx="1"/>
          </p:nvPr>
        </p:nvSpPr>
        <p:spPr>
          <a:xfrm>
            <a:off x="4788815" y="432001"/>
            <a:ext cx="6971186" cy="5429052"/>
          </a:xfrm>
          <a:prstGeom prst="rect">
            <a:avLst/>
          </a:prstGeom>
        </p:spPr>
        <p:txBody>
          <a:bodyPr/>
          <a:lstStyle>
            <a:lvl1pPr marL="266700" indent="-266700">
              <a:buFont typeface="Arial"/>
              <a:buChar char="•"/>
              <a:defRPr sz="2000"/>
            </a:lvl1pPr>
            <a:lvl2pPr marL="573616" indent="-306916">
              <a:buFont typeface="Arial"/>
              <a:buChar char="•"/>
              <a:defRPr sz="2000"/>
            </a:lvl2pPr>
            <a:lvl3pPr marL="876300" indent="-333375">
              <a:buFont typeface="Arial"/>
              <a:defRPr sz="2000"/>
            </a:lvl3pPr>
            <a:lvl4pPr marL="1190625" indent="-381000">
              <a:buFont typeface="Arial"/>
              <a:defRPr sz="2000"/>
            </a:lvl4pPr>
            <a:lvl5pPr marL="1457325" indent="-381000">
              <a:buFont typeface="Arial"/>
              <a:defRPr sz="2000"/>
            </a:lvl5pPr>
          </a:lstStyle>
          <a:p>
            <a:r>
              <a:t>Body Level One</a:t>
            </a:r>
          </a:p>
          <a:p>
            <a:pPr lvl="1"/>
            <a:r>
              <a:t>Body Level Two</a:t>
            </a:r>
          </a:p>
          <a:p>
            <a:pPr lvl="2"/>
            <a:r>
              <a:t>Body Level Three</a:t>
            </a:r>
          </a:p>
          <a:p>
            <a:pPr lvl="3"/>
            <a:r>
              <a:t>Body Level Four</a:t>
            </a:r>
          </a:p>
          <a:p>
            <a:pPr lvl="4"/>
            <a:r>
              <a:t>Body Level Five</a:t>
            </a:r>
          </a:p>
        </p:txBody>
      </p:sp>
      <p:sp>
        <p:nvSpPr>
          <p:cNvPr id="221" name="Text Placeholder 3"/>
          <p:cNvSpPr>
            <a:spLocks noGrp="1"/>
          </p:cNvSpPr>
          <p:nvPr>
            <p:ph type="body" sz="quarter" idx="21"/>
          </p:nvPr>
        </p:nvSpPr>
        <p:spPr>
          <a:xfrm>
            <a:off x="431998" y="2057400"/>
            <a:ext cx="3932241" cy="3811588"/>
          </a:xfrm>
          <a:prstGeom prst="rect">
            <a:avLst/>
          </a:prstGeom>
        </p:spPr>
        <p:txBody>
          <a:bodyPr/>
          <a:lstStyle/>
          <a:p>
            <a:endParaRPr/>
          </a:p>
        </p:txBody>
      </p:sp>
      <p:sp>
        <p:nvSpPr>
          <p:cNvPr id="2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29" name="Click to edit page title"/>
          <p:cNvSpPr txBox="1">
            <a:spLocks noGrp="1"/>
          </p:cNvSpPr>
          <p:nvPr>
            <p:ph type="title" hasCustomPrompt="1"/>
          </p:nvPr>
        </p:nvSpPr>
        <p:spPr>
          <a:xfrm>
            <a:off x="431999" y="431999"/>
            <a:ext cx="3932040" cy="1411278"/>
          </a:xfrm>
          <a:prstGeom prst="rect">
            <a:avLst/>
          </a:prstGeom>
        </p:spPr>
        <p:txBody>
          <a:bodyPr anchor="b"/>
          <a:lstStyle/>
          <a:p>
            <a:r>
              <a:t>Click to edit page title</a:t>
            </a:r>
          </a:p>
        </p:txBody>
      </p:sp>
      <p:sp>
        <p:nvSpPr>
          <p:cNvPr id="230" name="Rectangle 10"/>
          <p:cNvSpPr/>
          <p:nvPr/>
        </p:nvSpPr>
        <p:spPr>
          <a:xfrm>
            <a:off x="431799" y="1892924"/>
            <a:ext cx="1984177" cy="114826"/>
          </a:xfrm>
          <a:prstGeom prst="rect">
            <a:avLst/>
          </a:prstGeom>
          <a:solidFill>
            <a:schemeClr val="accent3"/>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231" name="Body Level One…"/>
          <p:cNvSpPr txBox="1">
            <a:spLocks noGrp="1"/>
          </p:cNvSpPr>
          <p:nvPr>
            <p:ph type="body" sz="quarter" idx="1"/>
          </p:nvPr>
        </p:nvSpPr>
        <p:spPr>
          <a:xfrm>
            <a:off x="431999"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32" name="Picture Placeholder 2"/>
          <p:cNvSpPr>
            <a:spLocks noGrp="1"/>
          </p:cNvSpPr>
          <p:nvPr>
            <p:ph type="pic" idx="21"/>
          </p:nvPr>
        </p:nvSpPr>
        <p:spPr>
          <a:xfrm>
            <a:off x="4788815" y="432001"/>
            <a:ext cx="6971186" cy="5429052"/>
          </a:xfrm>
          <a:prstGeom prst="rect">
            <a:avLst/>
          </a:prstGeom>
        </p:spPr>
        <p:txBody>
          <a:bodyPr lIns="91439" tIns="45719" rIns="91439" bIns="45719">
            <a:noAutofit/>
          </a:bodyPr>
          <a:lstStyle/>
          <a:p>
            <a:endParaRPr/>
          </a:p>
        </p:txBody>
      </p:sp>
      <p:sp>
        <p:nvSpPr>
          <p:cNvPr id="2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ivider Slide 1">
    <p:bg>
      <p:bgPr>
        <a:solidFill>
          <a:srgbClr val="F2F2F2"/>
        </a:solidFill>
        <a:effectLst/>
      </p:bgPr>
    </p:bg>
    <p:spTree>
      <p:nvGrpSpPr>
        <p:cNvPr id="1" name=""/>
        <p:cNvGrpSpPr/>
        <p:nvPr/>
      </p:nvGrpSpPr>
      <p:grpSpPr>
        <a:xfrm>
          <a:off x="0" y="0"/>
          <a:ext cx="0" cy="0"/>
          <a:chOff x="0" y="0"/>
          <a:chExt cx="0" cy="0"/>
        </a:xfrm>
      </p:grpSpPr>
      <p:sp>
        <p:nvSpPr>
          <p:cNvPr id="32" name="Click to edit section divider"/>
          <p:cNvSpPr txBox="1">
            <a:spLocks noGrp="1"/>
          </p:cNvSpPr>
          <p:nvPr>
            <p:ph type="title" hasCustomPrompt="1"/>
          </p:nvPr>
        </p:nvSpPr>
        <p:spPr>
          <a:xfrm>
            <a:off x="6235700" y="2204791"/>
            <a:ext cx="5956300" cy="1944001"/>
          </a:xfrm>
          <a:prstGeom prst="rect">
            <a:avLst/>
          </a:prstGeom>
          <a:solidFill>
            <a:srgbClr val="FFFFFF"/>
          </a:solidFill>
        </p:spPr>
        <p:txBody>
          <a:bodyPr lIns="179999" tIns="179999" rIns="179999" bIns="179999" anchor="t"/>
          <a:lstStyle>
            <a:lvl1pPr algn="r">
              <a:defRPr sz="6000" spc="-300"/>
            </a:lvl1pPr>
          </a:lstStyle>
          <a:p>
            <a:r>
              <a:t>Click to edit section divider</a:t>
            </a:r>
          </a:p>
        </p:txBody>
      </p:sp>
      <p:sp>
        <p:nvSpPr>
          <p:cNvPr id="33" name="Body Level One…"/>
          <p:cNvSpPr txBox="1">
            <a:spLocks noGrp="1"/>
          </p:cNvSpPr>
          <p:nvPr>
            <p:ph type="body" sz="quarter" idx="1" hasCustomPrompt="1"/>
          </p:nvPr>
        </p:nvSpPr>
        <p:spPr>
          <a:xfrm>
            <a:off x="6235700" y="4148859"/>
            <a:ext cx="5956300" cy="1100567"/>
          </a:xfrm>
          <a:prstGeom prst="rect">
            <a:avLst/>
          </a:prstGeom>
          <a:solidFill>
            <a:srgbClr val="000000">
              <a:alpha val="80000"/>
            </a:srgbClr>
          </a:solidFill>
        </p:spPr>
        <p:txBody>
          <a:bodyPr lIns="179999" tIns="179999" rIns="179999" bIns="179999"/>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r>
              <a:t>Click to edit Master subtitle style</a:t>
            </a:r>
          </a:p>
          <a:p>
            <a:pPr lvl="1"/>
            <a:endParaRPr/>
          </a:p>
          <a:p>
            <a:pPr lvl="2"/>
            <a:endParaRPr/>
          </a:p>
          <a:p>
            <a:pPr lvl="3"/>
            <a:endParaRPr/>
          </a:p>
          <a:p>
            <a:pPr lvl="4"/>
            <a:endParaRPr/>
          </a:p>
        </p:txBody>
      </p:sp>
      <p:sp>
        <p:nvSpPr>
          <p:cNvPr id="34" name="Rectangle 7"/>
          <p:cNvSpPr/>
          <p:nvPr/>
        </p:nvSpPr>
        <p:spPr>
          <a:xfrm>
            <a:off x="9780588" y="5247782"/>
            <a:ext cx="2411414" cy="114826"/>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35" name="Rectangle 12"/>
          <p:cNvSpPr/>
          <p:nvPr/>
        </p:nvSpPr>
        <p:spPr>
          <a:xfrm>
            <a:off x="9780103" y="6803349"/>
            <a:ext cx="1979899" cy="5465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36" name="Rectangle 13"/>
          <p:cNvSpPr/>
          <p:nvPr/>
        </p:nvSpPr>
        <p:spPr>
          <a:xfrm>
            <a:off x="0" y="6803349"/>
            <a:ext cx="9780104" cy="5465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37" name="Rectangle 14"/>
          <p:cNvSpPr/>
          <p:nvPr/>
        </p:nvSpPr>
        <p:spPr>
          <a:xfrm>
            <a:off x="11760000" y="6803349"/>
            <a:ext cx="432002" cy="5465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Subtitle">
    <p:spTree>
      <p:nvGrpSpPr>
        <p:cNvPr id="1" name=""/>
        <p:cNvGrpSpPr/>
        <p:nvPr/>
      </p:nvGrpSpPr>
      <p:grpSpPr>
        <a:xfrm>
          <a:off x="0" y="0"/>
          <a:ext cx="0" cy="0"/>
          <a:chOff x="0" y="0"/>
          <a:chExt cx="0" cy="0"/>
        </a:xfrm>
      </p:grpSpPr>
      <p:sp>
        <p:nvSpPr>
          <p:cNvPr id="240" name="Click to edit page title"/>
          <p:cNvSpPr txBox="1">
            <a:spLocks noGrp="1"/>
          </p:cNvSpPr>
          <p:nvPr>
            <p:ph type="title" hasCustomPrompt="1"/>
          </p:nvPr>
        </p:nvSpPr>
        <p:spPr>
          <a:prstGeom prst="rect">
            <a:avLst/>
          </a:prstGeom>
        </p:spPr>
        <p:txBody>
          <a:bodyPr/>
          <a:lstStyle/>
          <a:p>
            <a:r>
              <a:t>Click to edit page title</a:t>
            </a:r>
          </a:p>
        </p:txBody>
      </p:sp>
      <p:sp>
        <p:nvSpPr>
          <p:cNvPr id="241" name="Body Level One…"/>
          <p:cNvSpPr txBox="1">
            <a:spLocks noGrp="1"/>
          </p:cNvSpPr>
          <p:nvPr>
            <p:ph type="body" sz="quarter" idx="1" hasCustomPrompt="1"/>
          </p:nvPr>
        </p:nvSpPr>
        <p:spPr>
          <a:xfrm>
            <a:off x="431800" y="1008000"/>
            <a:ext cx="11339515" cy="360001"/>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Subtitle</a:t>
            </a:r>
          </a:p>
          <a:p>
            <a:pPr lvl="1"/>
            <a:endParaRPr/>
          </a:p>
          <a:p>
            <a:pPr lvl="2"/>
            <a:endParaRPr/>
          </a:p>
          <a:p>
            <a:pPr lvl="3"/>
            <a:endParaRPr/>
          </a:p>
          <a:p>
            <a:pPr lvl="4"/>
            <a:endParaRPr/>
          </a:p>
        </p:txBody>
      </p:sp>
      <p:sp>
        <p:nvSpPr>
          <p:cNvPr id="2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49" name="Title Text"/>
          <p:cNvSpPr txBox="1">
            <a:spLocks noGrp="1"/>
          </p:cNvSpPr>
          <p:nvPr>
            <p:ph type="title"/>
          </p:nvPr>
        </p:nvSpPr>
        <p:spPr>
          <a:prstGeom prst="rect">
            <a:avLst/>
          </a:prstGeom>
        </p:spPr>
        <p:txBody>
          <a:bodyPr/>
          <a:lstStyle/>
          <a:p>
            <a:r>
              <a:t>Title Text</a:t>
            </a:r>
          </a:p>
        </p:txBody>
      </p:sp>
      <p:sp>
        <p:nvSpPr>
          <p:cNvPr id="2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257" name="Title Text"/>
          <p:cNvSpPr txBox="1">
            <a:spLocks noGrp="1"/>
          </p:cNvSpPr>
          <p:nvPr>
            <p:ph type="title"/>
          </p:nvPr>
        </p:nvSpPr>
        <p:spPr>
          <a:prstGeom prst="rect">
            <a:avLst/>
          </a:prstGeom>
        </p:spPr>
        <p:txBody>
          <a:bodyPr/>
          <a:lstStyle/>
          <a:p>
            <a:r>
              <a:t>Title Text</a:t>
            </a:r>
          </a:p>
        </p:txBody>
      </p:sp>
      <p:sp>
        <p:nvSpPr>
          <p:cNvPr id="258" name="Body Level One…"/>
          <p:cNvSpPr txBox="1">
            <a:spLocks noGrp="1"/>
          </p:cNvSpPr>
          <p:nvPr>
            <p:ph type="body" sz="half" idx="1"/>
          </p:nvPr>
        </p:nvSpPr>
        <p:spPr>
          <a:xfrm>
            <a:off x="1664368" y="2033588"/>
            <a:ext cx="8863265" cy="2790827"/>
          </a:xfrm>
          <a:prstGeom prst="rect">
            <a:avLst/>
          </a:prstGeom>
        </p:spPr>
        <p:txBody>
          <a:bodyPr anchor="ctr"/>
          <a:lstStyle>
            <a:lvl1pPr marL="0" indent="0" algn="ctr">
              <a:buSzTx/>
              <a:buFontTx/>
              <a:buNone/>
              <a:defRPr sz="6000"/>
            </a:lvl1pPr>
            <a:lvl2pPr marL="0" indent="0" algn="ctr">
              <a:buSzTx/>
              <a:buFontTx/>
              <a:buNone/>
              <a:defRPr sz="6000"/>
            </a:lvl2pPr>
            <a:lvl3pPr marL="1685925" indent="-1143000" algn="ctr">
              <a:buFontTx/>
              <a:defRPr sz="6000"/>
            </a:lvl3pPr>
            <a:lvl4pPr marL="1952625" indent="-1143000" algn="ctr">
              <a:buFontTx/>
              <a:defRPr sz="6000"/>
            </a:lvl4pPr>
            <a:lvl5pPr marL="2219325" indent="-1143000" algn="ctr">
              <a:buFontTx/>
              <a:defRPr sz="6000"/>
            </a:lvl5pPr>
          </a:lstStyle>
          <a:p>
            <a:r>
              <a:t>Body Level One</a:t>
            </a:r>
          </a:p>
          <a:p>
            <a:pPr lvl="1"/>
            <a:r>
              <a:t>Body Level Two</a:t>
            </a:r>
          </a:p>
          <a:p>
            <a:pPr lvl="2"/>
            <a:r>
              <a:t>Body Level Three</a:t>
            </a:r>
          </a:p>
          <a:p>
            <a:pPr lvl="3"/>
            <a:r>
              <a:t>Body Level Four</a:t>
            </a:r>
          </a:p>
          <a:p>
            <a:pPr lvl="4"/>
            <a:r>
              <a:t>Body Level Five</a:t>
            </a:r>
          </a:p>
        </p:txBody>
      </p:sp>
      <p:sp>
        <p:nvSpPr>
          <p:cNvPr id="2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Comparison with Subtitle">
    <p:spTree>
      <p:nvGrpSpPr>
        <p:cNvPr id="1" name=""/>
        <p:cNvGrpSpPr/>
        <p:nvPr/>
      </p:nvGrpSpPr>
      <p:grpSpPr>
        <a:xfrm>
          <a:off x="0" y="0"/>
          <a:ext cx="0" cy="0"/>
          <a:chOff x="0" y="0"/>
          <a:chExt cx="0" cy="0"/>
        </a:xfrm>
      </p:grpSpPr>
      <p:sp>
        <p:nvSpPr>
          <p:cNvPr id="273" name="Click to edit page title"/>
          <p:cNvSpPr txBox="1">
            <a:spLocks noGrp="1"/>
          </p:cNvSpPr>
          <p:nvPr>
            <p:ph type="title" hasCustomPrompt="1"/>
          </p:nvPr>
        </p:nvSpPr>
        <p:spPr>
          <a:xfrm>
            <a:off x="431999" y="431999"/>
            <a:ext cx="11340002" cy="432003"/>
          </a:xfrm>
          <a:prstGeom prst="rect">
            <a:avLst/>
          </a:prstGeom>
        </p:spPr>
        <p:txBody>
          <a:bodyPr/>
          <a:lstStyle/>
          <a:p>
            <a:r>
              <a:t>Click to edit page title</a:t>
            </a:r>
          </a:p>
        </p:txBody>
      </p:sp>
      <p:sp>
        <p:nvSpPr>
          <p:cNvPr id="274" name="Body Level One…"/>
          <p:cNvSpPr txBox="1">
            <a:spLocks noGrp="1"/>
          </p:cNvSpPr>
          <p:nvPr>
            <p:ph type="body" sz="quarter" idx="1" hasCustomPrompt="1"/>
          </p:nvPr>
        </p:nvSpPr>
        <p:spPr>
          <a:xfrm>
            <a:off x="431800" y="1008000"/>
            <a:ext cx="11339515" cy="360001"/>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Subtitle</a:t>
            </a:r>
          </a:p>
          <a:p>
            <a:pPr lvl="1"/>
            <a:endParaRPr/>
          </a:p>
          <a:p>
            <a:pPr lvl="2"/>
            <a:endParaRPr/>
          </a:p>
          <a:p>
            <a:pPr lvl="3"/>
            <a:endParaRPr/>
          </a:p>
          <a:p>
            <a:pPr lvl="4"/>
            <a:endParaRPr/>
          </a:p>
        </p:txBody>
      </p:sp>
      <p:sp>
        <p:nvSpPr>
          <p:cNvPr id="275" name="Comparison Left Placeholder 1"/>
          <p:cNvSpPr>
            <a:spLocks noGrp="1"/>
          </p:cNvSpPr>
          <p:nvPr>
            <p:ph type="body" sz="quarter" idx="21"/>
          </p:nvPr>
        </p:nvSpPr>
        <p:spPr>
          <a:xfrm>
            <a:off x="431998" y="2307688"/>
            <a:ext cx="5472004" cy="360003"/>
          </a:xfrm>
          <a:prstGeom prst="rect">
            <a:avLst/>
          </a:prstGeom>
        </p:spPr>
        <p:txBody>
          <a:bodyPr/>
          <a:lstStyle/>
          <a:p>
            <a:endParaRPr/>
          </a:p>
        </p:txBody>
      </p:sp>
      <p:sp>
        <p:nvSpPr>
          <p:cNvPr id="276" name="Text Placeholder 4"/>
          <p:cNvSpPr>
            <a:spLocks noGrp="1"/>
          </p:cNvSpPr>
          <p:nvPr>
            <p:ph type="body" sz="half" idx="22"/>
          </p:nvPr>
        </p:nvSpPr>
        <p:spPr>
          <a:xfrm>
            <a:off x="6299887" y="2812213"/>
            <a:ext cx="5472115" cy="3379039"/>
          </a:xfrm>
          <a:prstGeom prst="rect">
            <a:avLst/>
          </a:prstGeom>
        </p:spPr>
        <p:txBody>
          <a:bodyPr/>
          <a:lstStyle/>
          <a:p>
            <a:endParaRPr/>
          </a:p>
        </p:txBody>
      </p:sp>
      <p:sp>
        <p:nvSpPr>
          <p:cNvPr id="2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hank You">
    <p:bg>
      <p:bgPr>
        <a:solidFill>
          <a:srgbClr val="F2F2F2"/>
        </a:solidFill>
        <a:effectLst/>
      </p:bgPr>
    </p:bg>
    <p:spTree>
      <p:nvGrpSpPr>
        <p:cNvPr id="1" name=""/>
        <p:cNvGrpSpPr/>
        <p:nvPr/>
      </p:nvGrpSpPr>
      <p:grpSpPr>
        <a:xfrm>
          <a:off x="0" y="0"/>
          <a:ext cx="0" cy="0"/>
          <a:chOff x="0" y="0"/>
          <a:chExt cx="0" cy="0"/>
        </a:xfrm>
      </p:grpSpPr>
      <p:sp>
        <p:nvSpPr>
          <p:cNvPr id="284" name="Thank You"/>
          <p:cNvSpPr txBox="1">
            <a:spLocks noGrp="1"/>
          </p:cNvSpPr>
          <p:nvPr>
            <p:ph type="title" hasCustomPrompt="1"/>
          </p:nvPr>
        </p:nvSpPr>
        <p:spPr>
          <a:xfrm>
            <a:off x="8458200" y="2798353"/>
            <a:ext cx="3733800" cy="1013687"/>
          </a:xfrm>
          <a:prstGeom prst="rect">
            <a:avLst/>
          </a:prstGeom>
          <a:solidFill>
            <a:srgbClr val="FFFFFF"/>
          </a:solidFill>
        </p:spPr>
        <p:txBody>
          <a:bodyPr lIns="179999" tIns="179999" rIns="179999" bIns="179999" anchor="t"/>
          <a:lstStyle>
            <a:lvl1pPr algn="r">
              <a:defRPr sz="6000" spc="-300"/>
            </a:lvl1pPr>
          </a:lstStyle>
          <a:p>
            <a:r>
              <a:t>Thank You</a:t>
            </a:r>
          </a:p>
        </p:txBody>
      </p:sp>
      <p:sp>
        <p:nvSpPr>
          <p:cNvPr id="285" name="Body Level One…"/>
          <p:cNvSpPr txBox="1">
            <a:spLocks noGrp="1"/>
          </p:cNvSpPr>
          <p:nvPr>
            <p:ph type="body" sz="quarter" idx="1" hasCustomPrompt="1"/>
          </p:nvPr>
        </p:nvSpPr>
        <p:spPr>
          <a:xfrm>
            <a:off x="8458200" y="3957704"/>
            <a:ext cx="2910342" cy="316804"/>
          </a:xfrm>
          <a:prstGeom prst="rect">
            <a:avLst/>
          </a:prstGeom>
          <a:solidFill>
            <a:srgbClr val="404040"/>
          </a:solidFill>
        </p:spPr>
        <p:txBody>
          <a:bodyPr anchor="ctr"/>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r>
              <a:t>Full Name</a:t>
            </a:r>
          </a:p>
          <a:p>
            <a:pPr lvl="1"/>
            <a:endParaRPr/>
          </a:p>
          <a:p>
            <a:pPr lvl="2"/>
            <a:endParaRPr/>
          </a:p>
          <a:p>
            <a:pPr lvl="3"/>
            <a:endParaRPr/>
          </a:p>
          <a:p>
            <a:pPr lvl="4"/>
            <a:endParaRPr/>
          </a:p>
        </p:txBody>
      </p:sp>
      <p:sp>
        <p:nvSpPr>
          <p:cNvPr id="286" name="Text Placeholder 6"/>
          <p:cNvSpPr>
            <a:spLocks noGrp="1"/>
          </p:cNvSpPr>
          <p:nvPr>
            <p:ph type="body" sz="quarter" idx="21" hasCustomPrompt="1"/>
          </p:nvPr>
        </p:nvSpPr>
        <p:spPr>
          <a:xfrm>
            <a:off x="8458199" y="4306722"/>
            <a:ext cx="2910347" cy="316804"/>
          </a:xfrm>
          <a:prstGeom prst="rect">
            <a:avLst/>
          </a:prstGeom>
          <a:solidFill>
            <a:srgbClr val="404040"/>
          </a:solidFill>
        </p:spPr>
        <p:txBody>
          <a:bodyPr anchor="ctr"/>
          <a:lstStyle>
            <a:lvl1pPr marL="0" indent="0" algn="r">
              <a:buSzTx/>
              <a:buFontTx/>
              <a:buNone/>
              <a:defRPr>
                <a:solidFill>
                  <a:srgbClr val="FFFFFF"/>
                </a:solidFill>
              </a:defRPr>
            </a:lvl1pPr>
          </a:lstStyle>
          <a:p>
            <a:r>
              <a:t>Phone Number</a:t>
            </a:r>
          </a:p>
        </p:txBody>
      </p:sp>
      <p:sp>
        <p:nvSpPr>
          <p:cNvPr id="287" name="Text Placeholder 7"/>
          <p:cNvSpPr>
            <a:spLocks noGrp="1"/>
          </p:cNvSpPr>
          <p:nvPr>
            <p:ph type="body" sz="quarter" idx="22" hasCustomPrompt="1"/>
          </p:nvPr>
        </p:nvSpPr>
        <p:spPr>
          <a:xfrm>
            <a:off x="8458199" y="4655739"/>
            <a:ext cx="2910347" cy="316804"/>
          </a:xfrm>
          <a:prstGeom prst="rect">
            <a:avLst/>
          </a:prstGeom>
          <a:solidFill>
            <a:srgbClr val="404040"/>
          </a:solidFill>
        </p:spPr>
        <p:txBody>
          <a:bodyPr anchor="ctr"/>
          <a:lstStyle>
            <a:lvl1pPr marL="0" indent="0" algn="r">
              <a:buSzTx/>
              <a:buFontTx/>
              <a:buNone/>
              <a:defRPr>
                <a:solidFill>
                  <a:srgbClr val="FFFFFF"/>
                </a:solidFill>
              </a:defRPr>
            </a:lvl1pPr>
          </a:lstStyle>
          <a:p>
            <a:r>
              <a:t>Email or Social Media Handle</a:t>
            </a:r>
          </a:p>
        </p:txBody>
      </p:sp>
      <p:sp>
        <p:nvSpPr>
          <p:cNvPr id="288" name="Text Placeholder 8"/>
          <p:cNvSpPr>
            <a:spLocks noGrp="1"/>
          </p:cNvSpPr>
          <p:nvPr>
            <p:ph type="body" sz="quarter" idx="23" hasCustomPrompt="1"/>
          </p:nvPr>
        </p:nvSpPr>
        <p:spPr>
          <a:xfrm>
            <a:off x="8458199" y="5004756"/>
            <a:ext cx="2910347" cy="316804"/>
          </a:xfrm>
          <a:prstGeom prst="rect">
            <a:avLst/>
          </a:prstGeom>
          <a:solidFill>
            <a:srgbClr val="404040"/>
          </a:solidFill>
        </p:spPr>
        <p:txBody>
          <a:bodyPr anchor="ctr"/>
          <a:lstStyle>
            <a:lvl1pPr marL="0" indent="0" algn="r">
              <a:buSzTx/>
              <a:buFontTx/>
              <a:buNone/>
              <a:defRPr>
                <a:solidFill>
                  <a:srgbClr val="FFFFFF"/>
                </a:solidFill>
              </a:defRPr>
            </a:lvl1pPr>
          </a:lstStyle>
          <a:p>
            <a:r>
              <a:t>Company Website</a:t>
            </a:r>
          </a:p>
        </p:txBody>
      </p:sp>
      <p:sp>
        <p:nvSpPr>
          <p:cNvPr id="289" name="Rectangle 14"/>
          <p:cNvSpPr/>
          <p:nvPr/>
        </p:nvSpPr>
        <p:spPr>
          <a:xfrm>
            <a:off x="11760000" y="6803349"/>
            <a:ext cx="432003" cy="54654"/>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290" name="Rectangle 13"/>
          <p:cNvSpPr/>
          <p:nvPr/>
        </p:nvSpPr>
        <p:spPr>
          <a:xfrm>
            <a:off x="0" y="6803349"/>
            <a:ext cx="9780104" cy="54654"/>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291" name="Rectangle 12"/>
          <p:cNvSpPr/>
          <p:nvPr/>
        </p:nvSpPr>
        <p:spPr>
          <a:xfrm>
            <a:off x="9780103" y="6803349"/>
            <a:ext cx="1979899" cy="54654"/>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292" name="Rectangle 7"/>
          <p:cNvSpPr/>
          <p:nvPr/>
        </p:nvSpPr>
        <p:spPr>
          <a:xfrm>
            <a:off x="8458200" y="2685912"/>
            <a:ext cx="3733800" cy="114828"/>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omparison with Subtitle">
    <p:spTree>
      <p:nvGrpSpPr>
        <p:cNvPr id="1" name=""/>
        <p:cNvGrpSpPr/>
        <p:nvPr/>
      </p:nvGrpSpPr>
      <p:grpSpPr>
        <a:xfrm>
          <a:off x="0" y="0"/>
          <a:ext cx="0" cy="0"/>
          <a:chOff x="0" y="0"/>
          <a:chExt cx="0" cy="0"/>
        </a:xfrm>
      </p:grpSpPr>
      <p:sp>
        <p:nvSpPr>
          <p:cNvPr id="300" name="Click to edit page title"/>
          <p:cNvSpPr txBox="1">
            <a:spLocks noGrp="1"/>
          </p:cNvSpPr>
          <p:nvPr>
            <p:ph type="title" hasCustomPrompt="1"/>
          </p:nvPr>
        </p:nvSpPr>
        <p:spPr>
          <a:xfrm>
            <a:off x="431999" y="431999"/>
            <a:ext cx="11340002" cy="432004"/>
          </a:xfrm>
          <a:prstGeom prst="rect">
            <a:avLst/>
          </a:prstGeom>
        </p:spPr>
        <p:txBody>
          <a:bodyPr/>
          <a:lstStyle/>
          <a:p>
            <a:r>
              <a:t>Click to edit page title</a:t>
            </a:r>
          </a:p>
        </p:txBody>
      </p:sp>
      <p:sp>
        <p:nvSpPr>
          <p:cNvPr id="301" name="Body Level One…"/>
          <p:cNvSpPr txBox="1">
            <a:spLocks noGrp="1"/>
          </p:cNvSpPr>
          <p:nvPr>
            <p:ph type="body" sz="quarter" idx="1" hasCustomPrompt="1"/>
          </p:nvPr>
        </p:nvSpPr>
        <p:spPr>
          <a:xfrm>
            <a:off x="431800" y="1008000"/>
            <a:ext cx="11339515" cy="360001"/>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Subtitle</a:t>
            </a:r>
          </a:p>
          <a:p>
            <a:pPr lvl="1"/>
            <a:endParaRPr/>
          </a:p>
          <a:p>
            <a:pPr lvl="2"/>
            <a:endParaRPr/>
          </a:p>
          <a:p>
            <a:pPr lvl="3"/>
            <a:endParaRPr/>
          </a:p>
          <a:p>
            <a:pPr lvl="4"/>
            <a:endParaRPr/>
          </a:p>
        </p:txBody>
      </p:sp>
      <p:sp>
        <p:nvSpPr>
          <p:cNvPr id="302" name="Comparison Left Placeholder 1"/>
          <p:cNvSpPr>
            <a:spLocks noGrp="1"/>
          </p:cNvSpPr>
          <p:nvPr>
            <p:ph type="body" sz="quarter" idx="21"/>
          </p:nvPr>
        </p:nvSpPr>
        <p:spPr>
          <a:xfrm>
            <a:off x="431998" y="2307688"/>
            <a:ext cx="5472004" cy="360004"/>
          </a:xfrm>
          <a:prstGeom prst="rect">
            <a:avLst/>
          </a:prstGeom>
        </p:spPr>
        <p:txBody>
          <a:bodyPr/>
          <a:lstStyle/>
          <a:p>
            <a:endParaRPr/>
          </a:p>
        </p:txBody>
      </p:sp>
      <p:sp>
        <p:nvSpPr>
          <p:cNvPr id="303" name="Text Placeholder 4"/>
          <p:cNvSpPr>
            <a:spLocks noGrp="1"/>
          </p:cNvSpPr>
          <p:nvPr>
            <p:ph type="body" sz="half" idx="22"/>
          </p:nvPr>
        </p:nvSpPr>
        <p:spPr>
          <a:xfrm>
            <a:off x="6299887" y="2812214"/>
            <a:ext cx="5472115" cy="3379038"/>
          </a:xfrm>
          <a:prstGeom prst="rect">
            <a:avLst/>
          </a:prstGeom>
        </p:spPr>
        <p:txBody>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ivier Slide 2">
    <p:bg>
      <p:bgPr>
        <a:solidFill>
          <a:srgbClr val="404040"/>
        </a:solidFill>
        <a:effectLst/>
      </p:bgPr>
    </p:bg>
    <p:spTree>
      <p:nvGrpSpPr>
        <p:cNvPr id="1" name=""/>
        <p:cNvGrpSpPr/>
        <p:nvPr/>
      </p:nvGrpSpPr>
      <p:grpSpPr>
        <a:xfrm>
          <a:off x="0" y="0"/>
          <a:ext cx="0" cy="0"/>
          <a:chOff x="0" y="0"/>
          <a:chExt cx="0" cy="0"/>
        </a:xfrm>
      </p:grpSpPr>
      <p:sp>
        <p:nvSpPr>
          <p:cNvPr id="45" name="Click to edit section divider"/>
          <p:cNvSpPr txBox="1">
            <a:spLocks noGrp="1"/>
          </p:cNvSpPr>
          <p:nvPr>
            <p:ph type="title" hasCustomPrompt="1"/>
          </p:nvPr>
        </p:nvSpPr>
        <p:spPr>
          <a:xfrm>
            <a:off x="-1700" y="2156224"/>
            <a:ext cx="5958000" cy="1958402"/>
          </a:xfrm>
          <a:prstGeom prst="rect">
            <a:avLst/>
          </a:prstGeom>
          <a:solidFill>
            <a:srgbClr val="FFFFFF"/>
          </a:solidFill>
        </p:spPr>
        <p:txBody>
          <a:bodyPr lIns="179999" tIns="179999" rIns="179999" bIns="179999"/>
          <a:lstStyle>
            <a:lvl1pPr>
              <a:defRPr sz="6000" b="0" spc="-300">
                <a:latin typeface="Corbel"/>
                <a:ea typeface="Corbel"/>
                <a:cs typeface="Corbel"/>
                <a:sym typeface="Corbel"/>
              </a:defRPr>
            </a:lvl1pPr>
          </a:lstStyle>
          <a:p>
            <a:r>
              <a:t>Click to edit section divider</a:t>
            </a:r>
          </a:p>
        </p:txBody>
      </p:sp>
      <p:sp>
        <p:nvSpPr>
          <p:cNvPr id="46" name="Body Level One…"/>
          <p:cNvSpPr txBox="1">
            <a:spLocks noGrp="1"/>
          </p:cNvSpPr>
          <p:nvPr>
            <p:ph type="body" sz="quarter" idx="1" hasCustomPrompt="1"/>
          </p:nvPr>
        </p:nvSpPr>
        <p:spPr>
          <a:xfrm>
            <a:off x="0" y="4110759"/>
            <a:ext cx="5956300" cy="1100567"/>
          </a:xfrm>
          <a:prstGeom prst="rect">
            <a:avLst/>
          </a:prstGeom>
          <a:solidFill>
            <a:srgbClr val="000000">
              <a:alpha val="80000"/>
            </a:srgbClr>
          </a:solidFill>
        </p:spPr>
        <p:txBody>
          <a:bodyPr lIns="179999" tIns="179999" rIns="179999" bIns="179999"/>
          <a:lstStyle>
            <a:lvl1pPr marL="0" indent="0">
              <a:buSzTx/>
              <a:buFontTx/>
              <a:buNone/>
              <a:defRPr>
                <a:solidFill>
                  <a:srgbClr val="FFFFFF"/>
                </a:solidFill>
              </a:defRPr>
            </a:lvl1pPr>
            <a:lvl2pPr marL="0" indent="0">
              <a:buSzTx/>
              <a:buFontTx/>
              <a:buNone/>
              <a:defRPr>
                <a:solidFill>
                  <a:srgbClr val="FFFFFF"/>
                </a:solidFill>
              </a:defRPr>
            </a:lvl2pPr>
            <a:lvl3pPr marL="0" indent="0">
              <a:buSzTx/>
              <a:buFontTx/>
              <a:buNone/>
              <a:defRPr>
                <a:solidFill>
                  <a:srgbClr val="FFFFFF"/>
                </a:solidFill>
              </a:defRPr>
            </a:lvl3pPr>
            <a:lvl4pPr marL="0" indent="0">
              <a:buSzTx/>
              <a:buFontTx/>
              <a:buNone/>
              <a:defRPr>
                <a:solidFill>
                  <a:srgbClr val="FFFFFF"/>
                </a:solidFill>
              </a:defRPr>
            </a:lvl4pPr>
            <a:lvl5pPr marL="0" indent="0">
              <a:buSzTx/>
              <a:buFontTx/>
              <a:buNone/>
              <a:defRPr>
                <a:solidFill>
                  <a:srgbClr val="FFFFFF"/>
                </a:solidFill>
              </a:defRPr>
            </a:lvl5pPr>
          </a:lstStyle>
          <a:p>
            <a:r>
              <a:t>Click to edit Master subtitle style</a:t>
            </a:r>
          </a:p>
          <a:p>
            <a:pPr lvl="1"/>
            <a:endParaRPr/>
          </a:p>
          <a:p>
            <a:pPr lvl="2"/>
            <a:endParaRPr/>
          </a:p>
          <a:p>
            <a:pPr lvl="3"/>
            <a:endParaRPr/>
          </a:p>
          <a:p>
            <a:pPr lvl="4"/>
            <a:endParaRPr/>
          </a:p>
        </p:txBody>
      </p:sp>
      <p:sp>
        <p:nvSpPr>
          <p:cNvPr id="47" name="Rectangle 7"/>
          <p:cNvSpPr/>
          <p:nvPr/>
        </p:nvSpPr>
        <p:spPr>
          <a:xfrm>
            <a:off x="0" y="5209682"/>
            <a:ext cx="2411412" cy="114826"/>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48" name="Rectangle 12"/>
          <p:cNvSpPr/>
          <p:nvPr/>
        </p:nvSpPr>
        <p:spPr>
          <a:xfrm>
            <a:off x="9780103" y="6803349"/>
            <a:ext cx="1979899" cy="5465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49" name="Rectangle 13"/>
          <p:cNvSpPr/>
          <p:nvPr/>
        </p:nvSpPr>
        <p:spPr>
          <a:xfrm>
            <a:off x="0" y="6803349"/>
            <a:ext cx="9780104" cy="5465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50" name="Rectangle 14"/>
          <p:cNvSpPr/>
          <p:nvPr/>
        </p:nvSpPr>
        <p:spPr>
          <a:xfrm>
            <a:off x="11760000" y="6803349"/>
            <a:ext cx="432002" cy="5465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Image Layout 1">
    <p:spTree>
      <p:nvGrpSpPr>
        <p:cNvPr id="1" name=""/>
        <p:cNvGrpSpPr/>
        <p:nvPr/>
      </p:nvGrpSpPr>
      <p:grpSpPr>
        <a:xfrm>
          <a:off x="0" y="0"/>
          <a:ext cx="0" cy="0"/>
          <a:chOff x="0" y="0"/>
          <a:chExt cx="0" cy="0"/>
        </a:xfrm>
      </p:grpSpPr>
      <p:sp>
        <p:nvSpPr>
          <p:cNvPr id="58" name="Picture Placeholder 6"/>
          <p:cNvSpPr>
            <a:spLocks noGrp="1"/>
          </p:cNvSpPr>
          <p:nvPr>
            <p:ph type="pic" idx="21"/>
          </p:nvPr>
        </p:nvSpPr>
        <p:spPr>
          <a:xfrm>
            <a:off x="6096000" y="-3"/>
            <a:ext cx="6096000" cy="6371354"/>
          </a:xfrm>
          <a:prstGeom prst="rect">
            <a:avLst/>
          </a:prstGeom>
        </p:spPr>
        <p:txBody>
          <a:bodyPr lIns="91439" tIns="45719" rIns="91439" bIns="45719">
            <a:noAutofit/>
          </a:bodyPr>
          <a:lstStyle/>
          <a:p>
            <a:endParaRPr/>
          </a:p>
        </p:txBody>
      </p:sp>
      <p:sp>
        <p:nvSpPr>
          <p:cNvPr id="59" name="Edit page title"/>
          <p:cNvSpPr txBox="1">
            <a:spLocks noGrp="1"/>
          </p:cNvSpPr>
          <p:nvPr>
            <p:ph type="title" hasCustomPrompt="1"/>
          </p:nvPr>
        </p:nvSpPr>
        <p:spPr>
          <a:xfrm>
            <a:off x="7111800" y="3802898"/>
            <a:ext cx="4648202" cy="985002"/>
          </a:xfrm>
          <a:prstGeom prst="rect">
            <a:avLst/>
          </a:prstGeom>
          <a:solidFill>
            <a:srgbClr val="FFFFFF"/>
          </a:solidFill>
        </p:spPr>
        <p:txBody>
          <a:bodyPr lIns="179999" tIns="179999" rIns="179999" bIns="179999"/>
          <a:lstStyle>
            <a:lvl1pPr algn="r">
              <a:defRPr sz="6000" spc="-300"/>
            </a:lvl1pPr>
          </a:lstStyle>
          <a:p>
            <a:r>
              <a:t>Edit page title</a:t>
            </a:r>
          </a:p>
        </p:txBody>
      </p:sp>
      <p:sp>
        <p:nvSpPr>
          <p:cNvPr id="60" name="Body Level One…"/>
          <p:cNvSpPr txBox="1">
            <a:spLocks noGrp="1"/>
          </p:cNvSpPr>
          <p:nvPr>
            <p:ph type="body" sz="quarter" idx="1" hasCustomPrompt="1"/>
          </p:nvPr>
        </p:nvSpPr>
        <p:spPr>
          <a:xfrm>
            <a:off x="7111800" y="4787900"/>
            <a:ext cx="4648202" cy="1162800"/>
          </a:xfrm>
          <a:prstGeom prst="rect">
            <a:avLst/>
          </a:prstGeom>
          <a:solidFill>
            <a:srgbClr val="000000">
              <a:alpha val="80000"/>
            </a:srgbClr>
          </a:solidFill>
        </p:spPr>
        <p:txBody>
          <a:bodyPr lIns="179999" tIns="179999" rIns="179999" bIns="179999"/>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r>
              <a:t>Subtitle</a:t>
            </a:r>
          </a:p>
          <a:p>
            <a:pPr lvl="1"/>
            <a:endParaRPr/>
          </a:p>
          <a:p>
            <a:pPr lvl="2"/>
            <a:endParaRPr/>
          </a:p>
          <a:p>
            <a:pPr lvl="3"/>
            <a:endParaRPr/>
          </a:p>
          <a:p>
            <a:pPr lvl="4"/>
            <a:endParaRPr/>
          </a:p>
        </p:txBody>
      </p:sp>
      <p:sp>
        <p:nvSpPr>
          <p:cNvPr id="61" name="Rectangle 7"/>
          <p:cNvSpPr/>
          <p:nvPr/>
        </p:nvSpPr>
        <p:spPr>
          <a:xfrm>
            <a:off x="9348588" y="3700774"/>
            <a:ext cx="2411414" cy="114826"/>
          </a:xfrm>
          <a:prstGeom prst="rect">
            <a:avLst/>
          </a:prstGeom>
          <a:solidFill>
            <a:schemeClr val="accent2"/>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Image Layout 2">
    <p:spTree>
      <p:nvGrpSpPr>
        <p:cNvPr id="1" name=""/>
        <p:cNvGrpSpPr/>
        <p:nvPr/>
      </p:nvGrpSpPr>
      <p:grpSpPr>
        <a:xfrm>
          <a:off x="0" y="0"/>
          <a:ext cx="0" cy="0"/>
          <a:chOff x="0" y="0"/>
          <a:chExt cx="0" cy="0"/>
        </a:xfrm>
      </p:grpSpPr>
      <p:sp>
        <p:nvSpPr>
          <p:cNvPr id="69" name="Picture Placeholder 6"/>
          <p:cNvSpPr>
            <a:spLocks noGrp="1"/>
          </p:cNvSpPr>
          <p:nvPr>
            <p:ph type="pic" idx="21"/>
          </p:nvPr>
        </p:nvSpPr>
        <p:spPr>
          <a:xfrm>
            <a:off x="0" y="-3"/>
            <a:ext cx="6096000" cy="6371354"/>
          </a:xfrm>
          <a:prstGeom prst="rect">
            <a:avLst/>
          </a:prstGeom>
        </p:spPr>
        <p:txBody>
          <a:bodyPr lIns="91439" tIns="45719" rIns="91439" bIns="45719">
            <a:noAutofit/>
          </a:bodyPr>
          <a:lstStyle/>
          <a:p>
            <a:endParaRPr/>
          </a:p>
        </p:txBody>
      </p:sp>
      <p:sp>
        <p:nvSpPr>
          <p:cNvPr id="70" name="Click to edit page title"/>
          <p:cNvSpPr txBox="1">
            <a:spLocks noGrp="1"/>
          </p:cNvSpPr>
          <p:nvPr>
            <p:ph type="title" hasCustomPrompt="1"/>
          </p:nvPr>
        </p:nvSpPr>
        <p:spPr>
          <a:xfrm>
            <a:off x="5118100" y="1869794"/>
            <a:ext cx="6641901" cy="1124347"/>
          </a:xfrm>
          <a:prstGeom prst="rect">
            <a:avLst/>
          </a:prstGeom>
          <a:solidFill>
            <a:srgbClr val="F2F2F2"/>
          </a:solidFill>
        </p:spPr>
        <p:txBody>
          <a:bodyPr lIns="179999" tIns="179999" rIns="179999" bIns="179999"/>
          <a:lstStyle>
            <a:lvl1pPr>
              <a:defRPr sz="6000" spc="-300"/>
            </a:lvl1pPr>
          </a:lstStyle>
          <a:p>
            <a:r>
              <a:t>Click to edit page title</a:t>
            </a:r>
          </a:p>
        </p:txBody>
      </p:sp>
      <p:sp>
        <p:nvSpPr>
          <p:cNvPr id="71" name="Body Level One…"/>
          <p:cNvSpPr txBox="1">
            <a:spLocks noGrp="1"/>
          </p:cNvSpPr>
          <p:nvPr>
            <p:ph type="body" sz="quarter" idx="1" hasCustomPrompt="1"/>
          </p:nvPr>
        </p:nvSpPr>
        <p:spPr>
          <a:xfrm>
            <a:off x="5118334" y="2994141"/>
            <a:ext cx="6641628" cy="590157"/>
          </a:xfrm>
          <a:prstGeom prst="rect">
            <a:avLst/>
          </a:prstGeom>
          <a:solidFill>
            <a:srgbClr val="000000">
              <a:alpha val="80000"/>
            </a:srgbClr>
          </a:solidFill>
        </p:spPr>
        <p:txBody>
          <a:bodyPr lIns="179999" tIns="179999" rIns="179999" bIns="179999"/>
          <a:lstStyle>
            <a:lvl1pPr marL="0" indent="0">
              <a:buSzTx/>
              <a:buFontTx/>
              <a:buNone/>
              <a:defRPr>
                <a:solidFill>
                  <a:srgbClr val="FFFFFF"/>
                </a:solidFill>
              </a:defRPr>
            </a:lvl1pPr>
            <a:lvl2pPr marL="0" indent="0">
              <a:buSzTx/>
              <a:buFontTx/>
              <a:buNone/>
              <a:defRPr>
                <a:solidFill>
                  <a:srgbClr val="FFFFFF"/>
                </a:solidFill>
              </a:defRPr>
            </a:lvl2pPr>
            <a:lvl3pPr marL="0" indent="0">
              <a:buSzTx/>
              <a:buFontTx/>
              <a:buNone/>
              <a:defRPr>
                <a:solidFill>
                  <a:srgbClr val="FFFFFF"/>
                </a:solidFill>
              </a:defRPr>
            </a:lvl3pPr>
            <a:lvl4pPr marL="0" indent="0">
              <a:buSzTx/>
              <a:buFontTx/>
              <a:buNone/>
              <a:defRPr>
                <a:solidFill>
                  <a:srgbClr val="FFFFFF"/>
                </a:solidFill>
              </a:defRPr>
            </a:lvl4pPr>
            <a:lvl5pPr marL="0" indent="0">
              <a:buSzTx/>
              <a:buFontTx/>
              <a:buNone/>
              <a:defRPr>
                <a:solidFill>
                  <a:srgbClr val="FFFFFF"/>
                </a:solidFill>
              </a:defRPr>
            </a:lvl5pPr>
          </a:lstStyle>
          <a:p>
            <a:r>
              <a:t>Subtitle</a:t>
            </a:r>
          </a:p>
          <a:p>
            <a:pPr lvl="1"/>
            <a:endParaRPr/>
          </a:p>
          <a:p>
            <a:pPr lvl="2"/>
            <a:endParaRPr/>
          </a:p>
          <a:p>
            <a:pPr lvl="3"/>
            <a:endParaRPr/>
          </a:p>
          <a:p>
            <a:pPr lvl="4"/>
            <a:endParaRPr/>
          </a:p>
        </p:txBody>
      </p:sp>
      <p:sp>
        <p:nvSpPr>
          <p:cNvPr id="72" name="Rectangle 7"/>
          <p:cNvSpPr/>
          <p:nvPr/>
        </p:nvSpPr>
        <p:spPr>
          <a:xfrm>
            <a:off x="9775824" y="1762068"/>
            <a:ext cx="1984177" cy="114826"/>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with Subtitle">
    <p:spTree>
      <p:nvGrpSpPr>
        <p:cNvPr id="1" name=""/>
        <p:cNvGrpSpPr/>
        <p:nvPr/>
      </p:nvGrpSpPr>
      <p:grpSpPr>
        <a:xfrm>
          <a:off x="0" y="0"/>
          <a:ext cx="0" cy="0"/>
          <a:chOff x="0" y="0"/>
          <a:chExt cx="0" cy="0"/>
        </a:xfrm>
      </p:grpSpPr>
      <p:sp>
        <p:nvSpPr>
          <p:cNvPr id="80" name="Click to edit page title"/>
          <p:cNvSpPr txBox="1">
            <a:spLocks noGrp="1"/>
          </p:cNvSpPr>
          <p:nvPr>
            <p:ph type="title" hasCustomPrompt="1"/>
          </p:nvPr>
        </p:nvSpPr>
        <p:spPr>
          <a:xfrm>
            <a:off x="431999" y="431999"/>
            <a:ext cx="11340002" cy="432002"/>
          </a:xfrm>
          <a:prstGeom prst="rect">
            <a:avLst/>
          </a:prstGeom>
        </p:spPr>
        <p:txBody>
          <a:bodyPr/>
          <a:lstStyle/>
          <a:p>
            <a:r>
              <a:t>Click to edit page title</a:t>
            </a:r>
          </a:p>
        </p:txBody>
      </p:sp>
      <p:sp>
        <p:nvSpPr>
          <p:cNvPr id="81" name="Body Level One…"/>
          <p:cNvSpPr txBox="1">
            <a:spLocks noGrp="1"/>
          </p:cNvSpPr>
          <p:nvPr>
            <p:ph type="body" sz="quarter" idx="1" hasCustomPrompt="1"/>
          </p:nvPr>
        </p:nvSpPr>
        <p:spPr>
          <a:xfrm>
            <a:off x="431800" y="1008000"/>
            <a:ext cx="11339515" cy="360001"/>
          </a:xfrm>
          <a:prstGeom prst="rect">
            <a:avLst/>
          </a:prstGeom>
        </p:spPr>
        <p:txBody>
          <a:bodyPr/>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r>
              <a:t>Subtitle</a:t>
            </a:r>
          </a:p>
          <a:p>
            <a:pPr lvl="1"/>
            <a:endParaRPr/>
          </a:p>
          <a:p>
            <a:pPr lvl="2"/>
            <a:endParaRPr/>
          </a:p>
          <a:p>
            <a:pPr lvl="3"/>
            <a:endParaRPr/>
          </a:p>
          <a:p>
            <a:pPr lvl="4"/>
            <a:endParaRPr/>
          </a:p>
        </p:txBody>
      </p:sp>
      <p:sp>
        <p:nvSpPr>
          <p:cNvPr id="82" name="Comparison Left Placeholder 1"/>
          <p:cNvSpPr>
            <a:spLocks noGrp="1"/>
          </p:cNvSpPr>
          <p:nvPr>
            <p:ph type="body" sz="quarter" idx="21"/>
          </p:nvPr>
        </p:nvSpPr>
        <p:spPr>
          <a:xfrm>
            <a:off x="431998" y="2307688"/>
            <a:ext cx="5472004" cy="360002"/>
          </a:xfrm>
          <a:prstGeom prst="rect">
            <a:avLst/>
          </a:prstGeom>
        </p:spPr>
        <p:txBody>
          <a:bodyPr/>
          <a:lstStyle/>
          <a:p>
            <a:endParaRPr/>
          </a:p>
        </p:txBody>
      </p:sp>
      <p:sp>
        <p:nvSpPr>
          <p:cNvPr id="83" name="Comparison Left Placeholder 2"/>
          <p:cNvSpPr>
            <a:spLocks noGrp="1"/>
          </p:cNvSpPr>
          <p:nvPr>
            <p:ph type="body" sz="quarter" idx="22"/>
          </p:nvPr>
        </p:nvSpPr>
        <p:spPr>
          <a:xfrm>
            <a:off x="6299999" y="2308212"/>
            <a:ext cx="5472003" cy="358777"/>
          </a:xfrm>
          <a:prstGeom prst="rect">
            <a:avLst/>
          </a:prstGeom>
        </p:spPr>
        <p:txBody>
          <a:bodyPr/>
          <a:lstStyle/>
          <a:p>
            <a:endParaRPr/>
          </a:p>
        </p:txBody>
      </p:sp>
      <p:sp>
        <p:nvSpPr>
          <p:cNvPr id="84" name="Text Placeholder 4"/>
          <p:cNvSpPr>
            <a:spLocks noGrp="1"/>
          </p:cNvSpPr>
          <p:nvPr>
            <p:ph type="body" sz="half" idx="23"/>
          </p:nvPr>
        </p:nvSpPr>
        <p:spPr>
          <a:xfrm>
            <a:off x="6299887" y="2812213"/>
            <a:ext cx="5472115" cy="3379039"/>
          </a:xfrm>
          <a:prstGeom prst="rect">
            <a:avLst/>
          </a:prstGeom>
        </p:spPr>
        <p:txBody>
          <a:bodyPr/>
          <a:lstStyle/>
          <a:p>
            <a:endParaRPr/>
          </a:p>
        </p:txBody>
      </p:sp>
      <p:sp>
        <p:nvSpPr>
          <p:cNvPr id="85" name="Rectangle 9"/>
          <p:cNvSpPr/>
          <p:nvPr/>
        </p:nvSpPr>
        <p:spPr>
          <a:xfrm>
            <a:off x="431799" y="2100315"/>
            <a:ext cx="1984177" cy="114826"/>
          </a:xfrm>
          <a:prstGeom prst="rect">
            <a:avLst/>
          </a:prstGeom>
          <a:solidFill>
            <a:schemeClr val="accent1"/>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86" name="Rectangle 10"/>
          <p:cNvSpPr/>
          <p:nvPr/>
        </p:nvSpPr>
        <p:spPr>
          <a:xfrm>
            <a:off x="6299887" y="2100315"/>
            <a:ext cx="1984177" cy="114826"/>
          </a:xfrm>
          <a:prstGeom prst="rect">
            <a:avLst/>
          </a:prstGeom>
          <a:solidFill>
            <a:schemeClr val="accent3"/>
          </a:solidFill>
          <a:ln w="12700">
            <a:miter lim="400000"/>
          </a:ln>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arge Photo">
    <p:spTree>
      <p:nvGrpSpPr>
        <p:cNvPr id="1" name=""/>
        <p:cNvGrpSpPr/>
        <p:nvPr/>
      </p:nvGrpSpPr>
      <p:grpSpPr>
        <a:xfrm>
          <a:off x="0" y="0"/>
          <a:ext cx="0" cy="0"/>
          <a:chOff x="0" y="0"/>
          <a:chExt cx="0" cy="0"/>
        </a:xfrm>
      </p:grpSpPr>
      <p:sp>
        <p:nvSpPr>
          <p:cNvPr id="94" name="Body Level One…"/>
          <p:cNvSpPr txBox="1">
            <a:spLocks noGrp="1"/>
          </p:cNvSpPr>
          <p:nvPr>
            <p:ph type="body" sz="quarter" idx="1" hasCustomPrompt="1"/>
          </p:nvPr>
        </p:nvSpPr>
        <p:spPr>
          <a:xfrm>
            <a:off x="6096000" y="5359400"/>
            <a:ext cx="5664002" cy="565899"/>
          </a:xfrm>
          <a:prstGeom prst="rect">
            <a:avLst/>
          </a:prstGeom>
          <a:solidFill>
            <a:srgbClr val="000000"/>
          </a:solidFill>
        </p:spPr>
        <p:txBody>
          <a:bodyPr lIns="179999" tIns="179999" rIns="179999" bIns="179999" anchor="ctr"/>
          <a:lstStyle>
            <a:lvl1pPr marL="0" indent="0" algn="r">
              <a:buSzTx/>
              <a:buFontTx/>
              <a:buNone/>
              <a:defRPr>
                <a:solidFill>
                  <a:srgbClr val="FFFFFF"/>
                </a:solidFill>
              </a:defRPr>
            </a:lvl1pPr>
            <a:lvl2pPr algn="r">
              <a:buFontTx/>
              <a:buChar char="•"/>
              <a:defRPr>
                <a:solidFill>
                  <a:srgbClr val="FFFFFF"/>
                </a:solidFill>
              </a:defRPr>
            </a:lvl2pPr>
            <a:lvl3pPr algn="r">
              <a:buFontTx/>
              <a:defRPr>
                <a:solidFill>
                  <a:srgbClr val="FFFFFF"/>
                </a:solidFill>
              </a:defRPr>
            </a:lvl3pPr>
            <a:lvl4pPr algn="r">
              <a:buFontTx/>
              <a:defRPr>
                <a:solidFill>
                  <a:srgbClr val="FFFFFF"/>
                </a:solidFill>
              </a:defRPr>
            </a:lvl4pPr>
            <a:lvl5pPr algn="r">
              <a:buFontTx/>
              <a:defRPr>
                <a:solidFill>
                  <a:srgbClr val="FFFFFF"/>
                </a:solidFill>
              </a:defRPr>
            </a:lvl5pPr>
          </a:lstStyle>
          <a:p>
            <a:r>
              <a:t>Enter your caption</a:t>
            </a:r>
          </a:p>
          <a:p>
            <a:pPr lvl="1"/>
            <a:endParaRPr/>
          </a:p>
          <a:p>
            <a:pPr lvl="2"/>
            <a:endParaRPr/>
          </a:p>
          <a:p>
            <a:pPr lvl="3"/>
            <a:endParaRPr/>
          </a:p>
          <a:p>
            <a:pPr lvl="4"/>
            <a:endParaRPr/>
          </a:p>
        </p:txBody>
      </p:sp>
      <p:sp>
        <p:nvSpPr>
          <p:cNvPr id="95" name="Title Text"/>
          <p:cNvSpPr txBox="1">
            <a:spLocks noGrp="1"/>
          </p:cNvSpPr>
          <p:nvPr>
            <p:ph type="title"/>
          </p:nvPr>
        </p:nvSpPr>
        <p:spPr>
          <a:prstGeom prst="rect">
            <a:avLst/>
          </a:prstGeom>
        </p:spPr>
        <p:txBody>
          <a:bodyPr/>
          <a:lstStyle/>
          <a:p>
            <a:r>
              <a:t>Title Text</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hank You">
    <p:bg>
      <p:bgPr>
        <a:solidFill>
          <a:srgbClr val="F2F2F2"/>
        </a:solidFill>
        <a:effectLst/>
      </p:bgPr>
    </p:bg>
    <p:spTree>
      <p:nvGrpSpPr>
        <p:cNvPr id="1" name=""/>
        <p:cNvGrpSpPr/>
        <p:nvPr/>
      </p:nvGrpSpPr>
      <p:grpSpPr>
        <a:xfrm>
          <a:off x="0" y="0"/>
          <a:ext cx="0" cy="0"/>
          <a:chOff x="0" y="0"/>
          <a:chExt cx="0" cy="0"/>
        </a:xfrm>
      </p:grpSpPr>
      <p:sp>
        <p:nvSpPr>
          <p:cNvPr id="103" name="Thank You"/>
          <p:cNvSpPr txBox="1">
            <a:spLocks noGrp="1"/>
          </p:cNvSpPr>
          <p:nvPr>
            <p:ph type="title" hasCustomPrompt="1"/>
          </p:nvPr>
        </p:nvSpPr>
        <p:spPr>
          <a:xfrm>
            <a:off x="8458200" y="2798353"/>
            <a:ext cx="3733800" cy="1013686"/>
          </a:xfrm>
          <a:prstGeom prst="rect">
            <a:avLst/>
          </a:prstGeom>
          <a:solidFill>
            <a:srgbClr val="FFFFFF"/>
          </a:solidFill>
        </p:spPr>
        <p:txBody>
          <a:bodyPr lIns="179999" tIns="179999" rIns="179999" bIns="179999" anchor="t"/>
          <a:lstStyle>
            <a:lvl1pPr algn="r">
              <a:defRPr sz="6000" spc="-300"/>
            </a:lvl1pPr>
          </a:lstStyle>
          <a:p>
            <a:r>
              <a:t>Thank You</a:t>
            </a:r>
          </a:p>
        </p:txBody>
      </p:sp>
      <p:sp>
        <p:nvSpPr>
          <p:cNvPr id="104" name="Body Level One…"/>
          <p:cNvSpPr txBox="1">
            <a:spLocks noGrp="1"/>
          </p:cNvSpPr>
          <p:nvPr>
            <p:ph type="body" sz="quarter" idx="1" hasCustomPrompt="1"/>
          </p:nvPr>
        </p:nvSpPr>
        <p:spPr>
          <a:xfrm>
            <a:off x="8458200" y="3957704"/>
            <a:ext cx="2910342" cy="316802"/>
          </a:xfrm>
          <a:prstGeom prst="rect">
            <a:avLst/>
          </a:prstGeom>
          <a:solidFill>
            <a:srgbClr val="404040"/>
          </a:solidFill>
        </p:spPr>
        <p:txBody>
          <a:bodyPr anchor="ctr"/>
          <a:lstStyle>
            <a:lvl1pPr marL="0" indent="0" algn="r">
              <a:buSzTx/>
              <a:buFontTx/>
              <a:buNone/>
              <a:defRPr>
                <a:solidFill>
                  <a:srgbClr val="FFFFFF"/>
                </a:solidFill>
              </a:defRPr>
            </a:lvl1pPr>
            <a:lvl2pPr marL="0" indent="0" algn="r">
              <a:buSzTx/>
              <a:buFontTx/>
              <a:buNone/>
              <a:defRPr>
                <a:solidFill>
                  <a:srgbClr val="FFFFFF"/>
                </a:solidFill>
              </a:defRPr>
            </a:lvl2pPr>
            <a:lvl3pPr marL="0" indent="0" algn="r">
              <a:buSzTx/>
              <a:buFontTx/>
              <a:buNone/>
              <a:defRPr>
                <a:solidFill>
                  <a:srgbClr val="FFFFFF"/>
                </a:solidFill>
              </a:defRPr>
            </a:lvl3pPr>
            <a:lvl4pPr marL="0" indent="0" algn="r">
              <a:buSzTx/>
              <a:buFontTx/>
              <a:buNone/>
              <a:defRPr>
                <a:solidFill>
                  <a:srgbClr val="FFFFFF"/>
                </a:solidFill>
              </a:defRPr>
            </a:lvl4pPr>
            <a:lvl5pPr marL="0" indent="0" algn="r">
              <a:buSzTx/>
              <a:buFontTx/>
              <a:buNone/>
              <a:defRPr>
                <a:solidFill>
                  <a:srgbClr val="FFFFFF"/>
                </a:solidFill>
              </a:defRPr>
            </a:lvl5pPr>
          </a:lstStyle>
          <a:p>
            <a:r>
              <a:t>Full Name</a:t>
            </a:r>
          </a:p>
          <a:p>
            <a:pPr lvl="1"/>
            <a:endParaRPr/>
          </a:p>
          <a:p>
            <a:pPr lvl="2"/>
            <a:endParaRPr/>
          </a:p>
          <a:p>
            <a:pPr lvl="3"/>
            <a:endParaRPr/>
          </a:p>
          <a:p>
            <a:pPr lvl="4"/>
            <a:endParaRPr/>
          </a:p>
        </p:txBody>
      </p:sp>
      <p:sp>
        <p:nvSpPr>
          <p:cNvPr id="105" name="Text Placeholder 6"/>
          <p:cNvSpPr>
            <a:spLocks noGrp="1"/>
          </p:cNvSpPr>
          <p:nvPr>
            <p:ph type="body" sz="quarter" idx="21" hasCustomPrompt="1"/>
          </p:nvPr>
        </p:nvSpPr>
        <p:spPr>
          <a:xfrm>
            <a:off x="8458199" y="4306722"/>
            <a:ext cx="2910345" cy="316802"/>
          </a:xfrm>
          <a:prstGeom prst="rect">
            <a:avLst/>
          </a:prstGeom>
          <a:solidFill>
            <a:srgbClr val="404040"/>
          </a:solidFill>
        </p:spPr>
        <p:txBody>
          <a:bodyPr anchor="ctr"/>
          <a:lstStyle>
            <a:lvl1pPr marL="0" indent="0" algn="r">
              <a:buSzTx/>
              <a:buFontTx/>
              <a:buNone/>
              <a:defRPr>
                <a:solidFill>
                  <a:srgbClr val="FFFFFF"/>
                </a:solidFill>
              </a:defRPr>
            </a:lvl1pPr>
          </a:lstStyle>
          <a:p>
            <a:r>
              <a:t>Phone Number</a:t>
            </a:r>
          </a:p>
        </p:txBody>
      </p:sp>
      <p:sp>
        <p:nvSpPr>
          <p:cNvPr id="106" name="Text Placeholder 7"/>
          <p:cNvSpPr>
            <a:spLocks noGrp="1"/>
          </p:cNvSpPr>
          <p:nvPr>
            <p:ph type="body" sz="quarter" idx="22" hasCustomPrompt="1"/>
          </p:nvPr>
        </p:nvSpPr>
        <p:spPr>
          <a:xfrm>
            <a:off x="8458199" y="4655739"/>
            <a:ext cx="2910345" cy="316802"/>
          </a:xfrm>
          <a:prstGeom prst="rect">
            <a:avLst/>
          </a:prstGeom>
          <a:solidFill>
            <a:srgbClr val="404040"/>
          </a:solidFill>
        </p:spPr>
        <p:txBody>
          <a:bodyPr anchor="ctr"/>
          <a:lstStyle>
            <a:lvl1pPr marL="0" indent="0" algn="r">
              <a:buSzTx/>
              <a:buFontTx/>
              <a:buNone/>
              <a:defRPr>
                <a:solidFill>
                  <a:srgbClr val="FFFFFF"/>
                </a:solidFill>
              </a:defRPr>
            </a:lvl1pPr>
          </a:lstStyle>
          <a:p>
            <a:r>
              <a:t>Email or Social Media Handle</a:t>
            </a:r>
          </a:p>
        </p:txBody>
      </p:sp>
      <p:sp>
        <p:nvSpPr>
          <p:cNvPr id="107" name="Text Placeholder 8"/>
          <p:cNvSpPr>
            <a:spLocks noGrp="1"/>
          </p:cNvSpPr>
          <p:nvPr>
            <p:ph type="body" sz="quarter" idx="23" hasCustomPrompt="1"/>
          </p:nvPr>
        </p:nvSpPr>
        <p:spPr>
          <a:xfrm>
            <a:off x="8458199" y="5004756"/>
            <a:ext cx="2910345" cy="316802"/>
          </a:xfrm>
          <a:prstGeom prst="rect">
            <a:avLst/>
          </a:prstGeom>
          <a:solidFill>
            <a:srgbClr val="404040"/>
          </a:solidFill>
        </p:spPr>
        <p:txBody>
          <a:bodyPr anchor="ctr"/>
          <a:lstStyle>
            <a:lvl1pPr marL="0" indent="0" algn="r">
              <a:buSzTx/>
              <a:buFontTx/>
              <a:buNone/>
              <a:defRPr>
                <a:solidFill>
                  <a:srgbClr val="FFFFFF"/>
                </a:solidFill>
              </a:defRPr>
            </a:lvl1pPr>
          </a:lstStyle>
          <a:p>
            <a:r>
              <a:t>Company Website</a:t>
            </a:r>
          </a:p>
        </p:txBody>
      </p:sp>
      <p:sp>
        <p:nvSpPr>
          <p:cNvPr id="108" name="Rectangle 14"/>
          <p:cNvSpPr/>
          <p:nvPr/>
        </p:nvSpPr>
        <p:spPr>
          <a:xfrm>
            <a:off x="11760000" y="6803349"/>
            <a:ext cx="432002" cy="5465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09" name="Rectangle 13"/>
          <p:cNvSpPr/>
          <p:nvPr/>
        </p:nvSpPr>
        <p:spPr>
          <a:xfrm>
            <a:off x="0" y="6803349"/>
            <a:ext cx="9780104" cy="5465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10" name="Rectangle 12"/>
          <p:cNvSpPr/>
          <p:nvPr/>
        </p:nvSpPr>
        <p:spPr>
          <a:xfrm>
            <a:off x="9780103" y="6803349"/>
            <a:ext cx="1979899" cy="54652"/>
          </a:xfrm>
          <a:prstGeom prst="rect">
            <a:avLst/>
          </a:prstGeom>
          <a:solidFill>
            <a:srgbClr val="DADADA"/>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11" name="Rectangle 7"/>
          <p:cNvSpPr/>
          <p:nvPr/>
        </p:nvSpPr>
        <p:spPr>
          <a:xfrm>
            <a:off x="8458200" y="2685912"/>
            <a:ext cx="3733800" cy="114826"/>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ubtitle, and Content">
    <p:spTree>
      <p:nvGrpSpPr>
        <p:cNvPr id="1" name=""/>
        <p:cNvGrpSpPr/>
        <p:nvPr/>
      </p:nvGrpSpPr>
      <p:grpSpPr>
        <a:xfrm>
          <a:off x="0" y="0"/>
          <a:ext cx="0" cy="0"/>
          <a:chOff x="0" y="0"/>
          <a:chExt cx="0" cy="0"/>
        </a:xfrm>
      </p:grpSpPr>
      <p:sp>
        <p:nvSpPr>
          <p:cNvPr id="119" name="Click to edit page title"/>
          <p:cNvSpPr txBox="1">
            <a:spLocks noGrp="1"/>
          </p:cNvSpPr>
          <p:nvPr>
            <p:ph type="title" hasCustomPrompt="1"/>
          </p:nvPr>
        </p:nvSpPr>
        <p:spPr>
          <a:prstGeom prst="rect">
            <a:avLst/>
          </a:prstGeom>
        </p:spPr>
        <p:txBody>
          <a:bodyPr/>
          <a:lstStyle/>
          <a:p>
            <a:r>
              <a:t>Click to edit page title</a:t>
            </a:r>
          </a:p>
        </p:txBody>
      </p:sp>
      <p:sp>
        <p:nvSpPr>
          <p:cNvPr id="12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p:nvPr/>
        </p:nvSpPr>
        <p:spPr>
          <a:xfrm>
            <a:off x="9780099" y="6371351"/>
            <a:ext cx="1979899" cy="431994"/>
          </a:xfrm>
          <a:prstGeom prst="rect">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3" name="Rectangle 27"/>
          <p:cNvSpPr/>
          <p:nvPr/>
        </p:nvSpPr>
        <p:spPr>
          <a:xfrm>
            <a:off x="9780103" y="6803349"/>
            <a:ext cx="1979899" cy="54652"/>
          </a:xfrm>
          <a:prstGeom prst="rect">
            <a:avLst/>
          </a:prstGeom>
          <a:solidFill>
            <a:srgbClr val="DADADA"/>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4" name="Freeform: Shape 30"/>
          <p:cNvSpPr/>
          <p:nvPr/>
        </p:nvSpPr>
        <p:spPr>
          <a:xfrm>
            <a:off x="-1" y="6371351"/>
            <a:ext cx="9780104" cy="432002"/>
          </a:xfrm>
          <a:prstGeom prst="rect">
            <a:avLst/>
          </a:prstGeom>
          <a:solidFill>
            <a:srgbClr val="F2F2F2"/>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5" name="Rectangle 8"/>
          <p:cNvSpPr/>
          <p:nvPr/>
        </p:nvSpPr>
        <p:spPr>
          <a:xfrm>
            <a:off x="0" y="6803349"/>
            <a:ext cx="9780104" cy="5465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6" name="Rectangle 28"/>
          <p:cNvSpPr/>
          <p:nvPr/>
        </p:nvSpPr>
        <p:spPr>
          <a:xfrm>
            <a:off x="11760000" y="6803349"/>
            <a:ext cx="432002" cy="54652"/>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7" name="Straight Connector 17"/>
          <p:cNvSpPr/>
          <p:nvPr/>
        </p:nvSpPr>
        <p:spPr>
          <a:xfrm flipH="1" flipV="1">
            <a:off x="0" y="6371351"/>
            <a:ext cx="12192002" cy="2"/>
          </a:xfrm>
          <a:prstGeom prst="line">
            <a:avLst/>
          </a:prstGeom>
          <a:ln w="6350">
            <a:solidFill>
              <a:srgbClr val="F2F2F2"/>
            </a:solidFill>
            <a:miter/>
          </a:ln>
        </p:spPr>
        <p:txBody>
          <a:bodyPr lIns="45718" tIns="45718" rIns="45718" bIns="45718"/>
          <a:lstStyle/>
          <a:p>
            <a:endParaRPr/>
          </a:p>
        </p:txBody>
      </p:sp>
      <p:sp>
        <p:nvSpPr>
          <p:cNvPr id="8" name="Click to edit page title"/>
          <p:cNvSpPr txBox="1">
            <a:spLocks noGrp="1"/>
          </p:cNvSpPr>
          <p:nvPr>
            <p:ph type="title" hasCustomPrompt="1"/>
          </p:nvPr>
        </p:nvSpPr>
        <p:spPr>
          <a:xfrm>
            <a:off x="431999" y="431999"/>
            <a:ext cx="11328003" cy="432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r>
              <a:t>Click to edit page title</a:t>
            </a:r>
          </a:p>
        </p:txBody>
      </p:sp>
      <p:sp>
        <p:nvSpPr>
          <p:cNvPr id="9" name="Body Level One…"/>
          <p:cNvSpPr txBox="1">
            <a:spLocks noGrp="1"/>
          </p:cNvSpPr>
          <p:nvPr>
            <p:ph type="body" idx="1"/>
          </p:nvPr>
        </p:nvSpPr>
        <p:spPr>
          <a:xfrm>
            <a:off x="431999" y="1037968"/>
            <a:ext cx="11328003" cy="51532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10" name="Slide Number"/>
          <p:cNvSpPr txBox="1">
            <a:spLocks noGrp="1"/>
          </p:cNvSpPr>
          <p:nvPr>
            <p:ph type="sldNum" sz="quarter" idx="2"/>
          </p:nvPr>
        </p:nvSpPr>
        <p:spPr>
          <a:xfrm>
            <a:off x="11760000" y="6508918"/>
            <a:ext cx="432000" cy="156866"/>
          </a:xfrm>
          <a:prstGeom prst="rect">
            <a:avLst/>
          </a:prstGeom>
          <a:solidFill>
            <a:srgbClr val="404040"/>
          </a:solidFill>
          <a:ln w="12700">
            <a:miter lim="400000"/>
          </a:ln>
        </p:spPr>
        <p:txBody>
          <a:bodyPr lIns="0" tIns="0" rIns="0" bIns="0" anchor="ctr">
            <a:spAutoFit/>
          </a:bodyPr>
          <a:lstStyle>
            <a:lvl1pPr algn="ctr">
              <a:defRPr sz="1200">
                <a:solidFill>
                  <a:srgbClr val="FFFFFF"/>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ransition spd="med"/>
  <p:txStyles>
    <p:titleStyle>
      <a:lvl1pPr marL="0" marR="0" indent="0" algn="l" defTabSz="914400" rtl="0" latinLnBrk="0">
        <a:lnSpc>
          <a:spcPct val="90000"/>
        </a:lnSpc>
        <a:spcBef>
          <a:spcPts val="0"/>
        </a:spcBef>
        <a:spcAft>
          <a:spcPts val="0"/>
        </a:spcAft>
        <a:buClrTx/>
        <a:buSzTx/>
        <a:buFontTx/>
        <a:buNone/>
        <a:tabLst/>
        <a:defRPr sz="3200" b="1" i="0" u="none" strike="noStrike" cap="none" spc="-150" baseline="0">
          <a:solidFill>
            <a:srgbClr val="40404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3200" b="1" i="0" u="none" strike="noStrike" cap="none" spc="-150" baseline="0">
          <a:solidFill>
            <a:srgbClr val="40404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3200" b="1" i="0" u="none" strike="noStrike" cap="none" spc="-150" baseline="0">
          <a:solidFill>
            <a:srgbClr val="40404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3200" b="1" i="0" u="none" strike="noStrike" cap="none" spc="-150" baseline="0">
          <a:solidFill>
            <a:srgbClr val="40404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3200" b="1" i="0" u="none" strike="noStrike" cap="none" spc="-150" baseline="0">
          <a:solidFill>
            <a:srgbClr val="40404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3200" b="1" i="0" u="none" strike="noStrike" cap="none" spc="-150" baseline="0">
          <a:solidFill>
            <a:srgbClr val="40404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3200" b="1" i="0" u="none" strike="noStrike" cap="none" spc="-150" baseline="0">
          <a:solidFill>
            <a:srgbClr val="40404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3200" b="1" i="0" u="none" strike="noStrike" cap="none" spc="-150" baseline="0">
          <a:solidFill>
            <a:srgbClr val="40404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3200" b="1" i="0" u="none" strike="noStrike" cap="none" spc="-150" baseline="0">
          <a:solidFill>
            <a:srgbClr val="404040"/>
          </a:solidFill>
          <a:uFillTx/>
          <a:latin typeface="+mj-lt"/>
          <a:ea typeface="+mj-ea"/>
          <a:cs typeface="+mj-cs"/>
          <a:sym typeface="Calibri"/>
        </a:defRPr>
      </a:lvl9pPr>
    </p:titleStyle>
    <p:bodyStyle>
      <a:lvl1pPr marL="285750" marR="0" indent="-285750" algn="l" defTabSz="914400" rtl="0" latinLnBrk="0">
        <a:lnSpc>
          <a:spcPct val="90000"/>
        </a:lnSpc>
        <a:spcBef>
          <a:spcPts val="1000"/>
        </a:spcBef>
        <a:spcAft>
          <a:spcPts val="0"/>
        </a:spcAft>
        <a:buClrTx/>
        <a:buSzPct val="100000"/>
        <a:buFont typeface="Calibri"/>
        <a:buChar char="➢"/>
        <a:tabLst/>
        <a:defRPr sz="1800" b="0" i="0" u="none" strike="noStrike" cap="none" spc="0" baseline="0">
          <a:solidFill>
            <a:srgbClr val="404040"/>
          </a:solidFill>
          <a:uFillTx/>
          <a:latin typeface="+mj-lt"/>
          <a:ea typeface="+mj-ea"/>
          <a:cs typeface="+mj-cs"/>
          <a:sym typeface="Calibri"/>
        </a:defRPr>
      </a:lvl1pPr>
      <a:lvl2pPr marL="577453" marR="0" indent="-310753" algn="l" defTabSz="914400" rtl="0" latinLnBrk="0">
        <a:lnSpc>
          <a:spcPct val="90000"/>
        </a:lnSpc>
        <a:spcBef>
          <a:spcPts val="1000"/>
        </a:spcBef>
        <a:spcAft>
          <a:spcPts val="0"/>
        </a:spcAft>
        <a:buClrTx/>
        <a:buSzPct val="100000"/>
        <a:buFont typeface="Calibri"/>
        <a:buChar char="▪"/>
        <a:tabLst/>
        <a:defRPr sz="1800" b="0" i="0" u="none" strike="noStrike" cap="none" spc="0" baseline="0">
          <a:solidFill>
            <a:srgbClr val="404040"/>
          </a:solidFill>
          <a:uFillTx/>
          <a:latin typeface="+mj-lt"/>
          <a:ea typeface="+mj-ea"/>
          <a:cs typeface="+mj-cs"/>
          <a:sym typeface="Calibri"/>
        </a:defRPr>
      </a:lvl2pPr>
      <a:lvl3pPr marL="885825" marR="0" indent="-342900" algn="l" defTabSz="914400" rtl="0" latinLnBrk="0">
        <a:lnSpc>
          <a:spcPct val="90000"/>
        </a:lnSpc>
        <a:spcBef>
          <a:spcPts val="1000"/>
        </a:spcBef>
        <a:spcAft>
          <a:spcPts val="0"/>
        </a:spcAft>
        <a:buClrTx/>
        <a:buSzPct val="100000"/>
        <a:buFont typeface="Calibri"/>
        <a:buChar char="•"/>
        <a:tabLst/>
        <a:defRPr sz="1800" b="0" i="0" u="none" strike="noStrike" cap="none" spc="0" baseline="0">
          <a:solidFill>
            <a:srgbClr val="404040"/>
          </a:solidFill>
          <a:uFillTx/>
          <a:latin typeface="+mj-lt"/>
          <a:ea typeface="+mj-ea"/>
          <a:cs typeface="+mj-cs"/>
          <a:sym typeface="Calibri"/>
        </a:defRPr>
      </a:lvl3pPr>
      <a:lvl4pPr marL="1152525" marR="0" indent="-342900" algn="l" defTabSz="914400" rtl="0" latinLnBrk="0">
        <a:lnSpc>
          <a:spcPct val="90000"/>
        </a:lnSpc>
        <a:spcBef>
          <a:spcPts val="1000"/>
        </a:spcBef>
        <a:spcAft>
          <a:spcPts val="0"/>
        </a:spcAft>
        <a:buClrTx/>
        <a:buSzPct val="100000"/>
        <a:buFont typeface="Calibri"/>
        <a:buChar char="•"/>
        <a:tabLst/>
        <a:defRPr sz="1800" b="0" i="0" u="none" strike="noStrike" cap="none" spc="0" baseline="0">
          <a:solidFill>
            <a:srgbClr val="404040"/>
          </a:solidFill>
          <a:uFillTx/>
          <a:latin typeface="+mj-lt"/>
          <a:ea typeface="+mj-ea"/>
          <a:cs typeface="+mj-cs"/>
          <a:sym typeface="Calibri"/>
        </a:defRPr>
      </a:lvl4pPr>
      <a:lvl5pPr marL="1419225" marR="0" indent="-342900" algn="l" defTabSz="914400" rtl="0" latinLnBrk="0">
        <a:lnSpc>
          <a:spcPct val="90000"/>
        </a:lnSpc>
        <a:spcBef>
          <a:spcPts val="1000"/>
        </a:spcBef>
        <a:spcAft>
          <a:spcPts val="0"/>
        </a:spcAft>
        <a:buClrTx/>
        <a:buSzPct val="100000"/>
        <a:buFont typeface="Calibri"/>
        <a:buChar char="•"/>
        <a:tabLst/>
        <a:defRPr sz="1800" b="0" i="0" u="none" strike="noStrike" cap="none" spc="0" baseline="0">
          <a:solidFill>
            <a:srgbClr val="404040"/>
          </a:solidFill>
          <a:uFillTx/>
          <a:latin typeface="+mj-lt"/>
          <a:ea typeface="+mj-ea"/>
          <a:cs typeface="+mj-cs"/>
          <a:sym typeface="Calibri"/>
        </a:defRPr>
      </a:lvl5pPr>
      <a:lvl6pPr marL="2514600" marR="0" indent="-228600" algn="l" defTabSz="914400" rtl="0" latinLnBrk="0">
        <a:lnSpc>
          <a:spcPct val="90000"/>
        </a:lnSpc>
        <a:spcBef>
          <a:spcPts val="1000"/>
        </a:spcBef>
        <a:spcAft>
          <a:spcPts val="0"/>
        </a:spcAft>
        <a:buClrTx/>
        <a:buSzPct val="100000"/>
        <a:buFont typeface="Calibri"/>
        <a:buChar char="•"/>
        <a:tabLst/>
        <a:defRPr sz="1800" b="0" i="0" u="none" strike="noStrike" cap="none" spc="0" baseline="0">
          <a:solidFill>
            <a:srgbClr val="404040"/>
          </a:solidFill>
          <a:uFillTx/>
          <a:latin typeface="+mj-lt"/>
          <a:ea typeface="+mj-ea"/>
          <a:cs typeface="+mj-cs"/>
          <a:sym typeface="Calibri"/>
        </a:defRPr>
      </a:lvl6pPr>
      <a:lvl7pPr marL="2971800" marR="0" indent="-228600" algn="l" defTabSz="914400" rtl="0" latinLnBrk="0">
        <a:lnSpc>
          <a:spcPct val="90000"/>
        </a:lnSpc>
        <a:spcBef>
          <a:spcPts val="1000"/>
        </a:spcBef>
        <a:spcAft>
          <a:spcPts val="0"/>
        </a:spcAft>
        <a:buClrTx/>
        <a:buSzPct val="100000"/>
        <a:buFont typeface="Calibri"/>
        <a:buChar char="•"/>
        <a:tabLst/>
        <a:defRPr sz="1800" b="0" i="0" u="none" strike="noStrike" cap="none" spc="0" baseline="0">
          <a:solidFill>
            <a:srgbClr val="404040"/>
          </a:solidFill>
          <a:uFillTx/>
          <a:latin typeface="+mj-lt"/>
          <a:ea typeface="+mj-ea"/>
          <a:cs typeface="+mj-cs"/>
          <a:sym typeface="Calibri"/>
        </a:defRPr>
      </a:lvl7pPr>
      <a:lvl8pPr marL="3429000" marR="0" indent="-228600" algn="l" defTabSz="914400" rtl="0" latinLnBrk="0">
        <a:lnSpc>
          <a:spcPct val="90000"/>
        </a:lnSpc>
        <a:spcBef>
          <a:spcPts val="1000"/>
        </a:spcBef>
        <a:spcAft>
          <a:spcPts val="0"/>
        </a:spcAft>
        <a:buClrTx/>
        <a:buSzPct val="100000"/>
        <a:buFont typeface="Calibri"/>
        <a:buChar char="•"/>
        <a:tabLst/>
        <a:defRPr sz="1800" b="0" i="0" u="none" strike="noStrike" cap="none" spc="0" baseline="0">
          <a:solidFill>
            <a:srgbClr val="404040"/>
          </a:solidFill>
          <a:uFillTx/>
          <a:latin typeface="+mj-lt"/>
          <a:ea typeface="+mj-ea"/>
          <a:cs typeface="+mj-cs"/>
          <a:sym typeface="Calibri"/>
        </a:defRPr>
      </a:lvl8pPr>
      <a:lvl9pPr marL="3886200" marR="0" indent="-228600" algn="l" defTabSz="914400" rtl="0" latinLnBrk="0">
        <a:lnSpc>
          <a:spcPct val="90000"/>
        </a:lnSpc>
        <a:spcBef>
          <a:spcPts val="1000"/>
        </a:spcBef>
        <a:spcAft>
          <a:spcPts val="0"/>
        </a:spcAft>
        <a:buClrTx/>
        <a:buSzPct val="100000"/>
        <a:buFont typeface="Calibri"/>
        <a:buChar char="•"/>
        <a:tabLst/>
        <a:defRPr sz="1800" b="0" i="0" u="none" strike="noStrike" cap="none" spc="0" baseline="0">
          <a:solidFill>
            <a:srgbClr val="404040"/>
          </a:solidFill>
          <a:uFillTx/>
          <a:latin typeface="+mj-lt"/>
          <a:ea typeface="+mj-ea"/>
          <a:cs typeface="+mj-cs"/>
          <a:sym typeface="Calibri"/>
        </a:defRPr>
      </a:lvl9pPr>
    </p:bodyStyle>
    <p:otherStyle>
      <a:lvl1pPr marL="0" marR="0" indent="0" algn="ct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itle 2"/>
          <p:cNvSpPr txBox="1">
            <a:spLocks noGrp="1"/>
          </p:cNvSpPr>
          <p:nvPr>
            <p:ph type="title"/>
          </p:nvPr>
        </p:nvSpPr>
        <p:spPr>
          <a:xfrm>
            <a:off x="88899" y="2811053"/>
            <a:ext cx="12103103" cy="1261297"/>
          </a:xfrm>
          <a:prstGeom prst="rect">
            <a:avLst/>
          </a:prstGeom>
        </p:spPr>
        <p:txBody>
          <a:bodyPr/>
          <a:lstStyle>
            <a:lvl1pPr>
              <a:defRPr sz="4800"/>
            </a:lvl1pPr>
          </a:lstStyle>
          <a:p>
            <a:r>
              <a:t>Window Functions in MySQL with Python Integration</a:t>
            </a:r>
          </a:p>
        </p:txBody>
      </p:sp>
      <p:sp>
        <p:nvSpPr>
          <p:cNvPr id="314" name="Subtitle 3"/>
          <p:cNvSpPr txBox="1">
            <a:spLocks noGrp="1"/>
          </p:cNvSpPr>
          <p:nvPr>
            <p:ph type="body" sz="quarter" idx="1"/>
          </p:nvPr>
        </p:nvSpPr>
        <p:spPr>
          <a:xfrm>
            <a:off x="3200400" y="4061038"/>
            <a:ext cx="6580188" cy="580923"/>
          </a:xfrm>
          <a:prstGeom prst="rect">
            <a:avLst/>
          </a:prstGeom>
        </p:spPr>
        <p:txBody>
          <a:bodyPr/>
          <a:lstStyle>
            <a:lvl1pPr marL="264033" indent="-264033" defTabSz="905255">
              <a:lnSpc>
                <a:spcPct val="81000"/>
              </a:lnSpc>
              <a:spcBef>
                <a:spcPts val="900"/>
              </a:spcBef>
              <a:defRPr sz="1700"/>
            </a:lvl1pPr>
          </a:lstStyle>
          <a:p>
            <a:r>
              <a:t>MySQL – Project Presentation</a:t>
            </a:r>
          </a:p>
        </p:txBody>
      </p:sp>
      <p:sp>
        <p:nvSpPr>
          <p:cNvPr id="315" name="TextBox 6"/>
          <p:cNvSpPr txBox="1"/>
          <p:nvPr/>
        </p:nvSpPr>
        <p:spPr>
          <a:xfrm>
            <a:off x="7218043" y="1884233"/>
            <a:ext cx="4820172" cy="826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r">
              <a:defRPr sz="2800" b="1">
                <a:latin typeface="+mj-lt"/>
                <a:ea typeface="+mj-ea"/>
                <a:cs typeface="+mj-cs"/>
                <a:sym typeface="Calibri"/>
              </a:defRPr>
            </a:pPr>
            <a:r>
              <a:t>M. Tech. – DSML </a:t>
            </a:r>
            <a:r>
              <a:rPr b="0">
                <a:latin typeface="Wingdings"/>
                <a:ea typeface="Wingdings"/>
                <a:cs typeface="Wingdings"/>
                <a:sym typeface="Wingdings"/>
              </a:rPr>
              <a:t> </a:t>
            </a:r>
            <a:r>
              <a:t>Team 7</a:t>
            </a:r>
          </a:p>
          <a:p>
            <a:pPr algn="r">
              <a:defRPr sz="2000">
                <a:latin typeface="+mj-lt"/>
                <a:ea typeface="+mj-ea"/>
                <a:cs typeface="+mj-cs"/>
                <a:sym typeface="Calibri"/>
              </a:defRPr>
            </a:pPr>
            <a:r>
              <a:t>Date: 24</a:t>
            </a:r>
            <a:r>
              <a:rPr baseline="30000"/>
              <a:t>th</a:t>
            </a:r>
            <a:r>
              <a:t> Oct 2020</a:t>
            </a:r>
          </a:p>
        </p:txBody>
      </p:sp>
      <p:sp>
        <p:nvSpPr>
          <p:cNvPr id="316" name="Rectangle 9"/>
          <p:cNvSpPr txBox="1"/>
          <p:nvPr/>
        </p:nvSpPr>
        <p:spPr>
          <a:xfrm>
            <a:off x="6536214" y="5040599"/>
            <a:ext cx="5491943" cy="1209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j-lt"/>
                <a:ea typeface="+mj-ea"/>
                <a:cs typeface="+mj-cs"/>
                <a:sym typeface="Calibri"/>
              </a:defRPr>
            </a:pPr>
            <a:r>
              <a:t>PRAVEEN MANOHAR G</a:t>
            </a:r>
          </a:p>
          <a:p>
            <a:pPr>
              <a:defRPr>
                <a:latin typeface="+mj-lt"/>
                <a:ea typeface="+mj-ea"/>
                <a:cs typeface="+mj-cs"/>
                <a:sym typeface="Calibri"/>
              </a:defRPr>
            </a:pPr>
            <a:r>
              <a:t>RAHUL A</a:t>
            </a:r>
          </a:p>
          <a:p>
            <a:pPr>
              <a:defRPr>
                <a:latin typeface="+mj-lt"/>
                <a:ea typeface="+mj-ea"/>
                <a:cs typeface="+mj-cs"/>
                <a:sym typeface="Calibri"/>
              </a:defRPr>
            </a:pPr>
            <a:r>
              <a:t>RAJESH RAMACHANDER</a:t>
            </a:r>
          </a:p>
          <a:p>
            <a:pPr>
              <a:defRPr>
                <a:latin typeface="+mj-lt"/>
                <a:ea typeface="+mj-ea"/>
                <a:cs typeface="+mj-cs"/>
                <a:sym typeface="Calibri"/>
              </a:defRPr>
            </a:pPr>
            <a:r>
              <a:t>RANJITH GNANA SUTHAKAR ALPHONSE RAJ</a:t>
            </a:r>
          </a:p>
        </p:txBody>
      </p:sp>
      <p:pic>
        <p:nvPicPr>
          <p:cNvPr id="317" name="Picture 4" descr="Picture 4"/>
          <p:cNvPicPr>
            <a:picLocks noChangeAspect="1"/>
          </p:cNvPicPr>
          <p:nvPr/>
        </p:nvPicPr>
        <p:blipFill>
          <a:blip r:embed="rId2">
            <a:extLst/>
          </a:blip>
          <a:stretch>
            <a:fillRect/>
          </a:stretch>
        </p:blipFill>
        <p:spPr>
          <a:xfrm>
            <a:off x="88900" y="5156262"/>
            <a:ext cx="2968626" cy="155853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08" name="Title 1"/>
          <p:cNvSpPr txBox="1">
            <a:spLocks noGrp="1"/>
          </p:cNvSpPr>
          <p:nvPr>
            <p:ph type="title"/>
          </p:nvPr>
        </p:nvSpPr>
        <p:spPr>
          <a:xfrm>
            <a:off x="431999" y="431999"/>
            <a:ext cx="11760001" cy="432002"/>
          </a:xfrm>
          <a:prstGeom prst="rect">
            <a:avLst/>
          </a:prstGeom>
        </p:spPr>
        <p:txBody>
          <a:bodyPr/>
          <a:lstStyle>
            <a:lvl1pPr>
              <a:defRPr sz="2800" spc="-200"/>
            </a:lvl1pPr>
          </a:lstStyle>
          <a:p>
            <a:r>
              <a:t>Q2. What are the top earning film genres for stocking accordingly?</a:t>
            </a:r>
          </a:p>
        </p:txBody>
      </p:sp>
      <p:sp>
        <p:nvSpPr>
          <p:cNvPr id="409" name="Content Placeholder 2"/>
          <p:cNvSpPr txBox="1">
            <a:spLocks noGrp="1"/>
          </p:cNvSpPr>
          <p:nvPr>
            <p:ph type="body" idx="1"/>
          </p:nvPr>
        </p:nvSpPr>
        <p:spPr>
          <a:xfrm>
            <a:off x="431999" y="1037967"/>
            <a:ext cx="11426626" cy="5153285"/>
          </a:xfrm>
          <a:prstGeom prst="rect">
            <a:avLst/>
          </a:prstGeom>
        </p:spPr>
        <p:txBody>
          <a:bodyPr/>
          <a:lstStyle/>
          <a:p>
            <a:r>
              <a:t>Bucket film genres into 4 levels of rental earnings from the data</a:t>
            </a:r>
          </a:p>
        </p:txBody>
      </p:sp>
      <p:sp>
        <p:nvSpPr>
          <p:cNvPr id="410"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411" name="TextBox 12"/>
          <p:cNvSpPr txBox="1"/>
          <p:nvPr/>
        </p:nvSpPr>
        <p:spPr>
          <a:xfrm>
            <a:off x="431995" y="1495378"/>
            <a:ext cx="4613178" cy="2396836"/>
          </a:xfrm>
          <a:prstGeom prst="rect">
            <a:avLst/>
          </a:prstGeom>
          <a:solidFill>
            <a:schemeClr val="accent1"/>
          </a:solidFill>
          <a:ln w="1905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b="1">
                <a:latin typeface="+mj-lt"/>
                <a:ea typeface="+mj-ea"/>
                <a:cs typeface="+mj-cs"/>
                <a:sym typeface="Calibri"/>
              </a:defRPr>
            </a:pPr>
            <a:r>
              <a:rPr dirty="0"/>
              <a:t>Observations:</a:t>
            </a:r>
            <a:endParaRPr dirty="0">
              <a:solidFill>
                <a:srgbClr val="FFFFFF"/>
              </a:solidFill>
            </a:endParaRPr>
          </a:p>
          <a:p>
            <a:pPr marL="285750" indent="-285750">
              <a:buSzPct val="100000"/>
              <a:buFont typeface="Arial"/>
              <a:buChar char="•"/>
              <a:defRPr>
                <a:latin typeface="+mj-lt"/>
                <a:ea typeface="+mj-ea"/>
                <a:cs typeface="+mj-cs"/>
                <a:sym typeface="Calibri"/>
              </a:defRPr>
            </a:pPr>
            <a:r>
              <a:rPr dirty="0"/>
              <a:t>15 genres are classified into 4 buckets </a:t>
            </a:r>
            <a:endParaRPr dirty="0">
              <a:solidFill>
                <a:srgbClr val="FFFFFF"/>
              </a:solidFill>
            </a:endParaRPr>
          </a:p>
          <a:p>
            <a:pPr marL="742950" lvl="1" indent="-285750">
              <a:buSzPct val="100000"/>
              <a:buFont typeface="Arial"/>
              <a:buChar char="•"/>
              <a:defRPr>
                <a:latin typeface="+mj-lt"/>
                <a:ea typeface="+mj-ea"/>
                <a:cs typeface="+mj-cs"/>
                <a:sym typeface="Calibri"/>
              </a:defRPr>
            </a:pPr>
            <a:r>
              <a:rPr dirty="0"/>
              <a:t>Top quartile consist of Sports, Sci-Fi, Animation &amp; Drama</a:t>
            </a:r>
            <a:endParaRPr dirty="0">
              <a:solidFill>
                <a:srgbClr val="FFFFFF"/>
              </a:solidFill>
            </a:endParaRPr>
          </a:p>
          <a:p>
            <a:pPr marL="285750" indent="-285750">
              <a:buSzPct val="100000"/>
              <a:buFont typeface="Arial"/>
              <a:buChar char="•"/>
              <a:defRPr>
                <a:latin typeface="+mj-lt"/>
                <a:ea typeface="+mj-ea"/>
                <a:cs typeface="+mj-cs"/>
                <a:sym typeface="Calibri"/>
              </a:defRPr>
            </a:pPr>
            <a:r>
              <a:rPr dirty="0"/>
              <a:t>It is interesting to see that Animation is in first quartile and Children is in the last quartile, probably the rentals for children are from the animation genre</a:t>
            </a:r>
          </a:p>
        </p:txBody>
      </p:sp>
      <p:sp>
        <p:nvSpPr>
          <p:cNvPr id="412" name="Rectangle 13"/>
          <p:cNvSpPr/>
          <p:nvPr/>
        </p:nvSpPr>
        <p:spPr>
          <a:xfrm>
            <a:off x="431995" y="4008701"/>
            <a:ext cx="4613178" cy="2085686"/>
          </a:xfrm>
          <a:prstGeom prst="rect">
            <a:avLst/>
          </a:prstGeom>
          <a:solidFill>
            <a:srgbClr val="DDF3C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b="1">
                <a:latin typeface="+mj-lt"/>
                <a:ea typeface="+mj-ea"/>
                <a:cs typeface="+mj-cs"/>
                <a:sym typeface="Calibri"/>
              </a:defRPr>
            </a:pPr>
            <a:r>
              <a:t>Business suggestion:</a:t>
            </a:r>
            <a:endParaRPr>
              <a:solidFill>
                <a:srgbClr val="FFFFFF"/>
              </a:solidFill>
            </a:endParaRPr>
          </a:p>
          <a:p>
            <a:pPr marL="285750" indent="-285750">
              <a:buSzPct val="100000"/>
              <a:buFont typeface="Arial"/>
              <a:buChar char="•"/>
              <a:defRPr>
                <a:latin typeface="+mj-lt"/>
                <a:ea typeface="+mj-ea"/>
                <a:cs typeface="+mj-cs"/>
                <a:sym typeface="Calibri"/>
              </a:defRPr>
            </a:pPr>
            <a:r>
              <a:t>Discounts can be offered on films from the lower quartile genres</a:t>
            </a:r>
            <a:endParaRPr>
              <a:solidFill>
                <a:srgbClr val="FFFFFF"/>
              </a:solidFill>
            </a:endParaRPr>
          </a:p>
          <a:p>
            <a:pPr marL="285750" indent="-285750">
              <a:buSzPct val="100000"/>
              <a:buFont typeface="Arial"/>
              <a:buChar char="•"/>
              <a:defRPr>
                <a:latin typeface="+mj-lt"/>
                <a:ea typeface="+mj-ea"/>
                <a:cs typeface="+mj-cs"/>
                <a:sym typeface="Calibri"/>
              </a:defRPr>
            </a:pPr>
            <a:r>
              <a:t>Offer bundled genre deals between extreme quartile genres</a:t>
            </a:r>
            <a:endParaRPr>
              <a:solidFill>
                <a:srgbClr val="FFFFFF"/>
              </a:solidFill>
            </a:endParaRPr>
          </a:p>
          <a:p>
            <a:pPr marL="285750" indent="-285750">
              <a:buSzPct val="100000"/>
              <a:buFont typeface="Arial"/>
              <a:buChar char="•"/>
              <a:defRPr>
                <a:latin typeface="+mj-lt"/>
                <a:ea typeface="+mj-ea"/>
                <a:cs typeface="+mj-cs"/>
                <a:sym typeface="Calibri"/>
              </a:defRPr>
            </a:pPr>
            <a:r>
              <a:t>Quality of titles to be increased from lower quartiles</a:t>
            </a:r>
          </a:p>
        </p:txBody>
      </p:sp>
      <p:pic>
        <p:nvPicPr>
          <p:cNvPr id="413" name="Picture 5" descr="Picture 5"/>
          <p:cNvPicPr>
            <a:picLocks noChangeAspect="1"/>
          </p:cNvPicPr>
          <p:nvPr/>
        </p:nvPicPr>
        <p:blipFill>
          <a:blip r:embed="rId2">
            <a:extLst/>
          </a:blip>
          <a:stretch>
            <a:fillRect/>
          </a:stretch>
        </p:blipFill>
        <p:spPr>
          <a:xfrm>
            <a:off x="6991066" y="1402096"/>
            <a:ext cx="5007819" cy="2778582"/>
          </a:xfrm>
          <a:prstGeom prst="rect">
            <a:avLst/>
          </a:prstGeom>
          <a:ln w="12700">
            <a:miter lim="400000"/>
          </a:ln>
        </p:spPr>
      </p:pic>
      <p:pic>
        <p:nvPicPr>
          <p:cNvPr id="414" name="Picture 8" descr="Picture 8"/>
          <p:cNvPicPr>
            <a:picLocks noChangeAspect="1"/>
          </p:cNvPicPr>
          <p:nvPr/>
        </p:nvPicPr>
        <p:blipFill>
          <a:blip r:embed="rId3">
            <a:extLst/>
          </a:blip>
          <a:stretch>
            <a:fillRect/>
          </a:stretch>
        </p:blipFill>
        <p:spPr>
          <a:xfrm>
            <a:off x="5470426" y="1526379"/>
            <a:ext cx="1520642" cy="3805241"/>
          </a:xfrm>
          <a:prstGeom prst="rect">
            <a:avLst/>
          </a:prstGeom>
          <a:ln w="12700">
            <a:miter lim="400000"/>
          </a:ln>
        </p:spPr>
      </p:pic>
      <p:pic>
        <p:nvPicPr>
          <p:cNvPr id="415" name="Picture 10" descr="Picture 10"/>
          <p:cNvPicPr>
            <a:picLocks noChangeAspect="1"/>
          </p:cNvPicPr>
          <p:nvPr/>
        </p:nvPicPr>
        <p:blipFill>
          <a:blip r:embed="rId4">
            <a:extLst/>
          </a:blip>
          <a:stretch>
            <a:fillRect/>
          </a:stretch>
        </p:blipFill>
        <p:spPr>
          <a:xfrm>
            <a:off x="8362950" y="4508351"/>
            <a:ext cx="2047875" cy="1531677"/>
          </a:xfrm>
          <a:prstGeom prst="rect">
            <a:avLst/>
          </a:prstGeom>
          <a:ln w="12700">
            <a:miter lim="400000"/>
          </a:ln>
        </p:spPr>
      </p:pic>
    </p:spTree>
  </p:cSld>
  <p:clrMapOvr>
    <a:masterClrMapping/>
  </p:clrMapOvr>
  <p:transition spd="med"/>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18" name="Title 1"/>
          <p:cNvSpPr txBox="1">
            <a:spLocks noGrp="1"/>
          </p:cNvSpPr>
          <p:nvPr>
            <p:ph type="title"/>
          </p:nvPr>
        </p:nvSpPr>
        <p:spPr>
          <a:xfrm>
            <a:off x="213347" y="335792"/>
            <a:ext cx="11328002" cy="432002"/>
          </a:xfrm>
          <a:prstGeom prst="rect">
            <a:avLst/>
          </a:prstGeom>
        </p:spPr>
        <p:txBody>
          <a:bodyPr/>
          <a:lstStyle/>
          <a:p>
            <a:pPr>
              <a:defRPr sz="2800" spc="-200"/>
            </a:pPr>
            <a:r>
              <a:t>LAST_VALUE() questions addressed on Sakila  — </a:t>
            </a:r>
            <a:r>
              <a:rPr>
                <a:solidFill>
                  <a:srgbClr val="888888"/>
                </a:solidFill>
              </a:rPr>
              <a:t>To be revised by Rahul</a:t>
            </a:r>
          </a:p>
        </p:txBody>
      </p:sp>
      <p:sp>
        <p:nvSpPr>
          <p:cNvPr id="419" name="Content Placeholder 2"/>
          <p:cNvSpPr txBox="1">
            <a:spLocks noGrp="1"/>
          </p:cNvSpPr>
          <p:nvPr>
            <p:ph type="body" idx="1"/>
          </p:nvPr>
        </p:nvSpPr>
        <p:spPr>
          <a:xfrm>
            <a:off x="255696" y="863998"/>
            <a:ext cx="11504305" cy="5327253"/>
          </a:xfrm>
          <a:prstGeom prst="rect">
            <a:avLst/>
          </a:prstGeom>
        </p:spPr>
        <p:txBody>
          <a:bodyPr/>
          <a:lstStyle/>
          <a:p>
            <a:pPr marL="0" indent="0">
              <a:buSzTx/>
              <a:buNone/>
            </a:pPr>
            <a:r>
              <a:t>Question 1 -</a:t>
            </a:r>
          </a:p>
          <a:p>
            <a:pPr marL="0" indent="0">
              <a:buSzTx/>
              <a:buNone/>
            </a:pPr>
            <a:r>
              <a:t>What is the genre of the last movie rented in a day? </a:t>
            </a:r>
          </a:p>
          <a:p>
            <a:r>
              <a:t>-- Used 4 Table join on rental , inventory , film_category, category tables</a:t>
            </a:r>
          </a:p>
        </p:txBody>
      </p:sp>
      <p:sp>
        <p:nvSpPr>
          <p:cNvPr id="420"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421" name="Straight Connector 10"/>
          <p:cNvSpPr/>
          <p:nvPr/>
        </p:nvSpPr>
        <p:spPr>
          <a:xfrm flipH="1">
            <a:off x="6541475" y="2016368"/>
            <a:ext cx="2" cy="4174883"/>
          </a:xfrm>
          <a:prstGeom prst="line">
            <a:avLst/>
          </a:prstGeom>
          <a:ln w="6350">
            <a:solidFill>
              <a:srgbClr val="000000"/>
            </a:solidFill>
            <a:miter/>
          </a:ln>
        </p:spPr>
        <p:txBody>
          <a:bodyPr lIns="45718" tIns="45718" rIns="45718" bIns="45718"/>
          <a:lstStyle/>
          <a:p>
            <a:endParaRPr/>
          </a:p>
        </p:txBody>
      </p:sp>
      <p:pic>
        <p:nvPicPr>
          <p:cNvPr id="422" name="Picture 12" descr="Picture 12"/>
          <p:cNvPicPr>
            <a:picLocks noChangeAspect="1"/>
          </p:cNvPicPr>
          <p:nvPr/>
        </p:nvPicPr>
        <p:blipFill>
          <a:blip r:embed="rId2">
            <a:extLst/>
          </a:blip>
          <a:stretch>
            <a:fillRect/>
          </a:stretch>
        </p:blipFill>
        <p:spPr>
          <a:xfrm>
            <a:off x="7385539" y="1929244"/>
            <a:ext cx="3274968" cy="4442108"/>
          </a:xfrm>
          <a:prstGeom prst="rect">
            <a:avLst/>
          </a:prstGeom>
          <a:ln w="12700">
            <a:miter lim="400000"/>
          </a:ln>
        </p:spPr>
      </p:pic>
      <p:pic>
        <p:nvPicPr>
          <p:cNvPr id="423" name="Picture 17" descr="Picture 17"/>
          <p:cNvPicPr>
            <a:picLocks noChangeAspect="1"/>
          </p:cNvPicPr>
          <p:nvPr/>
        </p:nvPicPr>
        <p:blipFill>
          <a:blip r:embed="rId3">
            <a:extLst/>
          </a:blip>
          <a:stretch>
            <a:fillRect/>
          </a:stretch>
        </p:blipFill>
        <p:spPr>
          <a:xfrm>
            <a:off x="478436" y="2177650"/>
            <a:ext cx="5840304" cy="381635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rPr dirty="0"/>
              <a:t>Window Functions in MySQL with Python Integration – Team 7</a:t>
            </a:r>
          </a:p>
        </p:txBody>
      </p:sp>
      <p:sp>
        <p:nvSpPr>
          <p:cNvPr id="426" name="Title 1"/>
          <p:cNvSpPr txBox="1">
            <a:spLocks noGrp="1"/>
          </p:cNvSpPr>
          <p:nvPr>
            <p:ph type="title"/>
          </p:nvPr>
        </p:nvSpPr>
        <p:spPr>
          <a:xfrm>
            <a:off x="431999" y="431999"/>
            <a:ext cx="11328001" cy="432002"/>
          </a:xfrm>
          <a:prstGeom prst="rect">
            <a:avLst/>
          </a:prstGeom>
        </p:spPr>
        <p:txBody>
          <a:bodyPr/>
          <a:lstStyle/>
          <a:p>
            <a:pPr>
              <a:defRPr sz="2800" spc="-200"/>
            </a:pPr>
            <a:r>
              <a:t>LAST_VALUE() questions addressed on Sakila - </a:t>
            </a:r>
            <a:r>
              <a:rPr>
                <a:solidFill>
                  <a:srgbClr val="888888"/>
                </a:solidFill>
              </a:rPr>
              <a:t>To be revised by Rahul</a:t>
            </a:r>
          </a:p>
        </p:txBody>
      </p:sp>
      <p:sp>
        <p:nvSpPr>
          <p:cNvPr id="427" name="Content Placeholder 2"/>
          <p:cNvSpPr txBox="1">
            <a:spLocks noGrp="1"/>
          </p:cNvSpPr>
          <p:nvPr>
            <p:ph type="body" idx="1"/>
          </p:nvPr>
        </p:nvSpPr>
        <p:spPr>
          <a:xfrm>
            <a:off x="431999" y="1008000"/>
            <a:ext cx="11328001" cy="5183250"/>
          </a:xfrm>
          <a:prstGeom prst="rect">
            <a:avLst/>
          </a:prstGeom>
        </p:spPr>
        <p:txBody>
          <a:bodyPr/>
          <a:lstStyle/>
          <a:p>
            <a:pPr marL="0" indent="0">
              <a:buSzTx/>
              <a:buNone/>
              <a:defRPr i="1" u="sng"/>
            </a:pPr>
            <a:r>
              <a:t>Question 2-</a:t>
            </a:r>
          </a:p>
          <a:p>
            <a:pPr marL="0" indent="0">
              <a:buSzTx/>
              <a:buNone/>
            </a:pPr>
            <a:r>
              <a:t>What is the last/ latest payment of customer from the given data (name of the customer also to be queried)?</a:t>
            </a:r>
          </a:p>
          <a:p>
            <a:r>
              <a:t>-- Joined payment table and customer table and applied Last_Value()</a:t>
            </a:r>
          </a:p>
        </p:txBody>
      </p:sp>
      <p:sp>
        <p:nvSpPr>
          <p:cNvPr id="428"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429" name="Picture 8" descr="Picture 8"/>
          <p:cNvPicPr>
            <a:picLocks noChangeAspect="1"/>
          </p:cNvPicPr>
          <p:nvPr/>
        </p:nvPicPr>
        <p:blipFill>
          <a:blip r:embed="rId2">
            <a:extLst/>
          </a:blip>
          <a:stretch>
            <a:fillRect/>
          </a:stretch>
        </p:blipFill>
        <p:spPr>
          <a:xfrm>
            <a:off x="431999" y="2242409"/>
            <a:ext cx="5741869" cy="3197283"/>
          </a:xfrm>
          <a:prstGeom prst="rect">
            <a:avLst/>
          </a:prstGeom>
          <a:ln w="12700">
            <a:miter lim="400000"/>
          </a:ln>
        </p:spPr>
      </p:pic>
      <p:sp>
        <p:nvSpPr>
          <p:cNvPr id="430" name="Straight Connector 10"/>
          <p:cNvSpPr/>
          <p:nvPr/>
        </p:nvSpPr>
        <p:spPr>
          <a:xfrm flipH="1">
            <a:off x="6447692" y="2074984"/>
            <a:ext cx="2" cy="3974125"/>
          </a:xfrm>
          <a:prstGeom prst="line">
            <a:avLst/>
          </a:prstGeom>
          <a:ln w="6350">
            <a:solidFill>
              <a:srgbClr val="000000"/>
            </a:solidFill>
            <a:miter/>
          </a:ln>
        </p:spPr>
        <p:txBody>
          <a:bodyPr lIns="45718" tIns="45718" rIns="45718" bIns="45718"/>
          <a:lstStyle/>
          <a:p>
            <a:endParaRPr/>
          </a:p>
        </p:txBody>
      </p:sp>
      <p:pic>
        <p:nvPicPr>
          <p:cNvPr id="431" name="Picture 12" descr="Picture 12"/>
          <p:cNvPicPr>
            <a:picLocks noChangeAspect="1"/>
          </p:cNvPicPr>
          <p:nvPr/>
        </p:nvPicPr>
        <p:blipFill>
          <a:blip r:embed="rId3">
            <a:extLst/>
          </a:blip>
          <a:stretch>
            <a:fillRect/>
          </a:stretch>
        </p:blipFill>
        <p:spPr>
          <a:xfrm>
            <a:off x="7422960" y="2056638"/>
            <a:ext cx="2355938" cy="427861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MySQL – Python Integration</a:t>
            </a:r>
            <a:endParaRPr lang="en-US" dirty="0"/>
          </a:p>
        </p:txBody>
      </p:sp>
      <p:sp>
        <p:nvSpPr>
          <p:cNvPr id="3" name="Text Placeholder 2"/>
          <p:cNvSpPr>
            <a:spLocks noGrp="1"/>
          </p:cNvSpPr>
          <p:nvPr>
            <p:ph type="body" sz="quarter" idx="1"/>
          </p:nvPr>
        </p:nvSpPr>
        <p:spPr/>
        <p:txBody>
          <a:bodyPr/>
          <a:lstStyle/>
          <a:p>
            <a:r>
              <a:rPr lang="en-US" dirty="0" smtClean="0"/>
              <a:t>Exploring Capabilities For Data Analytics</a:t>
            </a:r>
            <a:endParaRPr lang="en-US" dirty="0"/>
          </a:p>
        </p:txBody>
      </p:sp>
      <p:sp>
        <p:nvSpPr>
          <p:cNvPr id="4" name="Slide Number Placeholder 4"/>
          <p:cNvSpPr txBox="1">
            <a:spLocks noGrp="1"/>
          </p:cNvSpPr>
          <p:nvPr>
            <p:ph type="sldNum" sz="quarter" idx="4294967295"/>
          </p:nvPr>
        </p:nvSpPr>
        <p:spPr>
          <a:xfrm>
            <a:off x="11760000" y="6495018"/>
            <a:ext cx="432002" cy="1846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smtClean="0"/>
              <a:t>13</a:t>
            </a:r>
            <a:endParaRPr dirty="0"/>
          </a:p>
        </p:txBody>
      </p:sp>
      <p:sp>
        <p:nvSpPr>
          <p:cNvPr id="5"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Tree>
    <p:extLst>
      <p:ext uri="{BB962C8B-B14F-4D97-AF65-F5344CB8AC3E}">
        <p14:creationId xmlns:p14="http://schemas.microsoft.com/office/powerpoint/2010/main" val="49126194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lide Number"/>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435" name="Screenshot 2020-10-21 at 10.12.41 PM.png" descr="Screenshot 2020-10-21 at 10.12.41 PM.png"/>
          <p:cNvPicPr>
            <a:picLocks noChangeAspect="1"/>
          </p:cNvPicPr>
          <p:nvPr/>
        </p:nvPicPr>
        <p:blipFill>
          <a:blip r:embed="rId2">
            <a:extLst/>
          </a:blip>
          <a:stretch>
            <a:fillRect/>
          </a:stretch>
        </p:blipFill>
        <p:spPr>
          <a:xfrm>
            <a:off x="875031" y="806875"/>
            <a:ext cx="4148756" cy="4637271"/>
          </a:xfrm>
          <a:prstGeom prst="rect">
            <a:avLst/>
          </a:prstGeom>
          <a:ln w="12700">
            <a:miter lim="400000"/>
          </a:ln>
        </p:spPr>
      </p:pic>
      <p:pic>
        <p:nvPicPr>
          <p:cNvPr id="436" name="Screenshot 2020-10-21 at 10.14.45 PM.png" descr="Screenshot 2020-10-21 at 10.14.45 PM.png"/>
          <p:cNvPicPr>
            <a:picLocks noChangeAspect="1"/>
          </p:cNvPicPr>
          <p:nvPr/>
        </p:nvPicPr>
        <p:blipFill>
          <a:blip r:embed="rId3">
            <a:extLst/>
          </a:blip>
          <a:stretch>
            <a:fillRect/>
          </a:stretch>
        </p:blipFill>
        <p:spPr>
          <a:xfrm>
            <a:off x="5323425" y="777088"/>
            <a:ext cx="4324583" cy="4319572"/>
          </a:xfrm>
          <a:prstGeom prst="rect">
            <a:avLst/>
          </a:prstGeom>
          <a:ln w="12700">
            <a:miter lim="400000"/>
          </a:ln>
        </p:spPr>
      </p:pic>
      <p:sp>
        <p:nvSpPr>
          <p:cNvPr id="437"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38" name="Though we choose 'pymysql,' there are multiple other libraries available which has similar capabilities such as 'MySQLdb' etc.…"/>
          <p:cNvSpPr txBox="1"/>
          <p:nvPr/>
        </p:nvSpPr>
        <p:spPr>
          <a:xfrm>
            <a:off x="5023788" y="5303750"/>
            <a:ext cx="7168214" cy="954103"/>
          </a:xfrm>
          <a:prstGeom prst="rect">
            <a:avLst/>
          </a:prstGeom>
          <a:solidFill>
            <a:schemeClr val="accent1"/>
          </a:solidFill>
          <a:ln w="19050">
            <a:no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buFont typeface="Arial" panose="020B0604020202020204" pitchFamily="34" charset="0"/>
              <a:buChar char="•"/>
              <a:defRPr sz="1400">
                <a:latin typeface="+mj-lt"/>
                <a:ea typeface="+mj-ea"/>
                <a:cs typeface="+mj-cs"/>
              </a:defRPr>
            </a:lvl1pPr>
            <a:lvl2pPr marL="742950" lvl="1" indent="-285750">
              <a:buSzPct val="100000"/>
              <a:buFont typeface="Arial"/>
              <a:buChar char="•"/>
              <a:defRPr>
                <a:latin typeface="+mj-lt"/>
                <a:ea typeface="+mj-ea"/>
                <a:cs typeface="+mj-cs"/>
              </a:defRPr>
            </a:lvl2pPr>
          </a:lstStyle>
          <a:p>
            <a:r>
              <a:rPr dirty="0"/>
              <a:t>Though we choose '</a:t>
            </a:r>
            <a:r>
              <a:rPr dirty="0" err="1"/>
              <a:t>pymysql</a:t>
            </a:r>
            <a:r>
              <a:rPr dirty="0"/>
              <a:t>,' there are multiple other libraries available which has similar capabilities such as '</a:t>
            </a:r>
            <a:r>
              <a:rPr dirty="0" err="1"/>
              <a:t>MySQLdb</a:t>
            </a:r>
            <a:r>
              <a:rPr dirty="0"/>
              <a:t>' etc. </a:t>
            </a:r>
          </a:p>
          <a:p>
            <a:r>
              <a:rPr dirty="0"/>
              <a:t>The connectors allow </a:t>
            </a:r>
            <a:r>
              <a:rPr dirty="0"/>
              <a:t>pass-</a:t>
            </a:r>
            <a:r>
              <a:rPr dirty="0" err="1"/>
              <a:t>throughs</a:t>
            </a:r>
            <a:r>
              <a:rPr dirty="0"/>
              <a:t> where the queries can be directly written and executed .</a:t>
            </a:r>
          </a:p>
          <a:p>
            <a:r>
              <a:rPr dirty="0" smtClean="0"/>
              <a:t>Cursor </a:t>
            </a:r>
            <a:r>
              <a:rPr dirty="0"/>
              <a:t>fetch commands returns tuple. </a:t>
            </a:r>
          </a:p>
        </p:txBody>
      </p:sp>
      <p:sp>
        <p:nvSpPr>
          <p:cNvPr id="439" name="Panda DataFrame"/>
          <p:cNvSpPr txBox="1"/>
          <p:nvPr/>
        </p:nvSpPr>
        <p:spPr>
          <a:xfrm>
            <a:off x="10298701" y="4378220"/>
            <a:ext cx="1198324" cy="24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200">
                <a:latin typeface="+mj-lt"/>
                <a:ea typeface="+mj-ea"/>
                <a:cs typeface="+mj-cs"/>
                <a:sym typeface="Calibri"/>
              </a:defRPr>
            </a:lvl1pPr>
          </a:lstStyle>
          <a:p>
            <a:r>
              <a:t>Panda DataFrame</a:t>
            </a:r>
          </a:p>
        </p:txBody>
      </p:sp>
      <p:sp>
        <p:nvSpPr>
          <p:cNvPr id="440" name="Execute…"/>
          <p:cNvSpPr txBox="1"/>
          <p:nvPr/>
        </p:nvSpPr>
        <p:spPr>
          <a:xfrm>
            <a:off x="10298701" y="1617030"/>
            <a:ext cx="1333980" cy="4388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1200">
                <a:latin typeface="+mj-lt"/>
                <a:ea typeface="+mj-ea"/>
                <a:cs typeface="+mj-cs"/>
                <a:sym typeface="Calibri"/>
              </a:defRPr>
            </a:pPr>
            <a:r>
              <a:t>Execute </a:t>
            </a:r>
          </a:p>
          <a:p>
            <a:pPr>
              <a:defRPr sz="1200">
                <a:latin typeface="+mj-lt"/>
                <a:ea typeface="+mj-ea"/>
                <a:cs typeface="+mj-cs"/>
                <a:sym typeface="Calibri"/>
              </a:defRPr>
            </a:pPr>
            <a:r>
              <a:t>query using Pandas </a:t>
            </a:r>
          </a:p>
        </p:txBody>
      </p:sp>
      <p:sp>
        <p:nvSpPr>
          <p:cNvPr id="443" name="Connection Line"/>
          <p:cNvSpPr/>
          <p:nvPr/>
        </p:nvSpPr>
        <p:spPr>
          <a:xfrm>
            <a:off x="9664811" y="1840133"/>
            <a:ext cx="617088" cy="8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chemeClr val="accent1"/>
            </a:solidFill>
          </a:ln>
        </p:spPr>
        <p:txBody>
          <a:bodyPr/>
          <a:lstStyle/>
          <a:p>
            <a:endParaRPr/>
          </a:p>
        </p:txBody>
      </p:sp>
      <p:sp>
        <p:nvSpPr>
          <p:cNvPr id="444" name="Connection Line"/>
          <p:cNvSpPr/>
          <p:nvPr/>
        </p:nvSpPr>
        <p:spPr>
          <a:xfrm>
            <a:off x="9664811" y="4512424"/>
            <a:ext cx="617088" cy="8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chemeClr val="accent1"/>
            </a:solidFill>
          </a:ln>
        </p:spPr>
        <p:txBody>
          <a:bodyPr/>
          <a:lstStyle/>
          <a:p>
            <a:endParaRPr/>
          </a:p>
        </p:txBody>
      </p:sp>
      <p:sp>
        <p:nvSpPr>
          <p:cNvPr id="4" name="Title 3"/>
          <p:cNvSpPr>
            <a:spLocks noGrp="1"/>
          </p:cNvSpPr>
          <p:nvPr>
            <p:ph type="title"/>
          </p:nvPr>
        </p:nvSpPr>
        <p:spPr/>
        <p:txBody>
          <a:bodyPr>
            <a:normAutofit/>
          </a:bodyPr>
          <a:lstStyle/>
          <a:p>
            <a:r>
              <a:rPr lang="en-US" sz="2800" dirty="0"/>
              <a:t>Python and SQL Connectivity</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lide Number"/>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448" name="Screenshot 2020-10-21 at 10.17.18 PM.png" descr="Screenshot 2020-10-21 at 10.17.18 PM.png"/>
          <p:cNvPicPr>
            <a:picLocks noChangeAspect="1"/>
          </p:cNvPicPr>
          <p:nvPr/>
        </p:nvPicPr>
        <p:blipFill>
          <a:blip r:embed="rId2">
            <a:extLst/>
          </a:blip>
          <a:stretch>
            <a:fillRect/>
          </a:stretch>
        </p:blipFill>
        <p:spPr>
          <a:xfrm>
            <a:off x="539753" y="1055829"/>
            <a:ext cx="4702490" cy="3983515"/>
          </a:xfrm>
          <a:prstGeom prst="rect">
            <a:avLst/>
          </a:prstGeom>
          <a:ln w="12700">
            <a:miter lim="400000"/>
          </a:ln>
        </p:spPr>
      </p:pic>
      <p:pic>
        <p:nvPicPr>
          <p:cNvPr id="449" name="Screenshot 2020-10-21 at 10.18.13 PM.png" descr="Screenshot 2020-10-21 at 10.18.13 PM.png"/>
          <p:cNvPicPr>
            <a:picLocks noChangeAspect="1"/>
          </p:cNvPicPr>
          <p:nvPr/>
        </p:nvPicPr>
        <p:blipFill>
          <a:blip r:embed="rId3">
            <a:extLst/>
          </a:blip>
          <a:stretch>
            <a:fillRect/>
          </a:stretch>
        </p:blipFill>
        <p:spPr>
          <a:xfrm>
            <a:off x="6197138" y="1091747"/>
            <a:ext cx="4526294" cy="4300242"/>
          </a:xfrm>
          <a:prstGeom prst="rect">
            <a:avLst/>
          </a:prstGeom>
          <a:ln w="12700">
            <a:miter lim="400000"/>
          </a:ln>
        </p:spPr>
      </p:pic>
      <p:sp>
        <p:nvSpPr>
          <p:cNvPr id="450"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51" name="Once we obtain the result set as a data frame, we can use seaboard and or plotly from matplotlib to generate figures.…"/>
          <p:cNvSpPr txBox="1"/>
          <p:nvPr/>
        </p:nvSpPr>
        <p:spPr>
          <a:xfrm>
            <a:off x="0" y="5483851"/>
            <a:ext cx="10723432" cy="738660"/>
          </a:xfrm>
          <a:prstGeom prst="rect">
            <a:avLst/>
          </a:prstGeom>
          <a:solidFill>
            <a:schemeClr val="accent1"/>
          </a:solidFill>
          <a:ln w="19050">
            <a:no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b="1">
                <a:latin typeface="+mj-lt"/>
                <a:ea typeface="+mj-ea"/>
                <a:cs typeface="+mj-cs"/>
              </a:defRPr>
            </a:lvl1pPr>
            <a:lvl2pPr marL="742950" lvl="1" indent="-285750">
              <a:buSzPct val="100000"/>
              <a:buFont typeface="Arial"/>
              <a:buChar char="•"/>
              <a:defRPr>
                <a:latin typeface="+mj-lt"/>
                <a:ea typeface="+mj-ea"/>
                <a:cs typeface="+mj-cs"/>
              </a:defRPr>
            </a:lvl2pPr>
          </a:lstStyle>
          <a:p>
            <a:pPr marL="285750" indent="-285750">
              <a:buFont typeface="Arial" panose="020B0604020202020204" pitchFamily="34" charset="0"/>
              <a:buChar char="•"/>
            </a:pPr>
            <a:r>
              <a:rPr sz="1400" b="0" dirty="0"/>
              <a:t>Once we obtain the result set as a data frame, we can use seaboard and or </a:t>
            </a:r>
            <a:r>
              <a:rPr sz="1400" b="0" dirty="0" err="1"/>
              <a:t>plotly</a:t>
            </a:r>
            <a:r>
              <a:rPr sz="1400" b="0" dirty="0"/>
              <a:t> from </a:t>
            </a:r>
            <a:r>
              <a:rPr sz="1400" b="0" dirty="0" err="1"/>
              <a:t>matplotlib</a:t>
            </a:r>
            <a:r>
              <a:rPr sz="1400" b="0" dirty="0"/>
              <a:t> to generate figures.</a:t>
            </a:r>
          </a:p>
          <a:p>
            <a:pPr marL="285750" indent="-285750">
              <a:buFont typeface="Arial" panose="020B0604020202020204" pitchFamily="34" charset="0"/>
              <a:buChar char="•"/>
            </a:pPr>
            <a:r>
              <a:rPr sz="1400" b="0" dirty="0" smtClean="0"/>
              <a:t>The </a:t>
            </a:r>
            <a:r>
              <a:rPr sz="1400" b="0" dirty="0"/>
              <a:t>experience of developing and executing SQL queries in </a:t>
            </a:r>
            <a:r>
              <a:rPr sz="1400" b="0" dirty="0" err="1"/>
              <a:t>Jupyter</a:t>
            </a:r>
            <a:r>
              <a:rPr sz="1400" b="0" dirty="0"/>
              <a:t> notebook was seem-less and came across as a good alternative to directly using </a:t>
            </a:r>
            <a:r>
              <a:rPr sz="1400" b="0" dirty="0" err="1"/>
              <a:t>MySql</a:t>
            </a:r>
            <a:r>
              <a:rPr sz="1400" b="0" dirty="0"/>
              <a:t> workbench.</a:t>
            </a:r>
          </a:p>
        </p:txBody>
      </p:sp>
      <p:sp>
        <p:nvSpPr>
          <p:cNvPr id="3" name="Title 2"/>
          <p:cNvSpPr>
            <a:spLocks noGrp="1"/>
          </p:cNvSpPr>
          <p:nvPr>
            <p:ph type="title"/>
          </p:nvPr>
        </p:nvSpPr>
        <p:spPr/>
        <p:txBody>
          <a:bodyPr>
            <a:normAutofit/>
          </a:bodyPr>
          <a:lstStyle/>
          <a:p>
            <a:r>
              <a:rPr lang="en-US" sz="2800" dirty="0"/>
              <a:t>A Multiple Join Query - Sample  2</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lide Number"/>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pic>
        <p:nvPicPr>
          <p:cNvPr id="455" name="Screenshot 2020-10-21 at 10.22.27 PM.png" descr="Screenshot 2020-10-21 at 10.22.27 PM.png"/>
          <p:cNvPicPr>
            <a:picLocks noChangeAspect="1"/>
          </p:cNvPicPr>
          <p:nvPr/>
        </p:nvPicPr>
        <p:blipFill>
          <a:blip r:embed="rId2">
            <a:extLst/>
          </a:blip>
          <a:stretch>
            <a:fillRect/>
          </a:stretch>
        </p:blipFill>
        <p:spPr>
          <a:xfrm>
            <a:off x="675442" y="744403"/>
            <a:ext cx="5155348" cy="4421100"/>
          </a:xfrm>
          <a:prstGeom prst="rect">
            <a:avLst/>
          </a:prstGeom>
          <a:ln w="12700">
            <a:miter lim="400000"/>
          </a:ln>
        </p:spPr>
      </p:pic>
      <p:pic>
        <p:nvPicPr>
          <p:cNvPr id="456" name="Screenshot 2020-10-21 at 10.23.22 PM.png" descr="Screenshot 2020-10-21 at 10.23.22 PM.png"/>
          <p:cNvPicPr>
            <a:picLocks noChangeAspect="1"/>
          </p:cNvPicPr>
          <p:nvPr/>
        </p:nvPicPr>
        <p:blipFill>
          <a:blip r:embed="rId3">
            <a:extLst/>
          </a:blip>
          <a:stretch>
            <a:fillRect/>
          </a:stretch>
        </p:blipFill>
        <p:spPr>
          <a:xfrm>
            <a:off x="6568041" y="828761"/>
            <a:ext cx="4818702" cy="3556533"/>
          </a:xfrm>
          <a:prstGeom prst="rect">
            <a:avLst/>
          </a:prstGeom>
          <a:ln w="12700">
            <a:miter lim="400000"/>
          </a:ln>
        </p:spPr>
      </p:pic>
      <p:pic>
        <p:nvPicPr>
          <p:cNvPr id="457" name="Screenshot 2020-10-21 at 10.23.55 PM.png" descr="Screenshot 2020-10-21 at 10.23.55 PM.png"/>
          <p:cNvPicPr>
            <a:picLocks noChangeAspect="1"/>
          </p:cNvPicPr>
          <p:nvPr/>
        </p:nvPicPr>
        <p:blipFill>
          <a:blip r:embed="rId4">
            <a:extLst/>
          </a:blip>
          <a:stretch>
            <a:fillRect/>
          </a:stretch>
        </p:blipFill>
        <p:spPr>
          <a:xfrm>
            <a:off x="6566960" y="4398217"/>
            <a:ext cx="3738481" cy="1981077"/>
          </a:xfrm>
          <a:prstGeom prst="rect">
            <a:avLst/>
          </a:prstGeom>
          <a:ln w="12700">
            <a:miter lim="400000"/>
          </a:ln>
        </p:spPr>
      </p:pic>
      <p:sp>
        <p:nvSpPr>
          <p:cNvPr id="458"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59" name="Multi join in-depth queries can be built just how it is done on, say, MySql workbench.…"/>
          <p:cNvSpPr txBox="1"/>
          <p:nvPr/>
        </p:nvSpPr>
        <p:spPr>
          <a:xfrm>
            <a:off x="0" y="5360159"/>
            <a:ext cx="6096000" cy="954103"/>
          </a:xfrm>
          <a:prstGeom prst="rect">
            <a:avLst/>
          </a:prstGeom>
          <a:solidFill>
            <a:schemeClr val="accent1"/>
          </a:solidFill>
          <a:ln w="19050">
            <a:no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buFont typeface="Arial" panose="020B0604020202020204" pitchFamily="34" charset="0"/>
              <a:buChar char="•"/>
              <a:defRPr sz="1400">
                <a:latin typeface="+mj-lt"/>
                <a:ea typeface="+mj-ea"/>
                <a:cs typeface="+mj-cs"/>
              </a:defRPr>
            </a:lvl1pPr>
            <a:lvl2pPr marL="742950" lvl="1" indent="-285750">
              <a:buSzPct val="100000"/>
              <a:buFont typeface="Arial"/>
              <a:buChar char="•"/>
              <a:defRPr>
                <a:latin typeface="+mj-lt"/>
                <a:ea typeface="+mj-ea"/>
                <a:cs typeface="+mj-cs"/>
              </a:defRPr>
            </a:lvl2pPr>
          </a:lstStyle>
          <a:p>
            <a:r>
              <a:rPr dirty="0"/>
              <a:t>Multi join in-depth queries can be built just how it is done on, say, </a:t>
            </a:r>
            <a:r>
              <a:rPr dirty="0" err="1"/>
              <a:t>MySql</a:t>
            </a:r>
            <a:r>
              <a:rPr dirty="0"/>
              <a:t> workbench.</a:t>
            </a:r>
          </a:p>
          <a:p>
            <a:r>
              <a:rPr dirty="0" smtClean="0"/>
              <a:t>In </a:t>
            </a:r>
            <a:r>
              <a:rPr dirty="0"/>
              <a:t>query 4, a visual inference can be made that the bulk of customers have rented between 20 and 35 rentals</a:t>
            </a:r>
            <a:r>
              <a:rPr dirty="0" smtClean="0"/>
              <a:t>.</a:t>
            </a:r>
            <a:endParaRPr dirty="0"/>
          </a:p>
        </p:txBody>
      </p:sp>
      <p:sp>
        <p:nvSpPr>
          <p:cNvPr id="2" name="Title 1"/>
          <p:cNvSpPr>
            <a:spLocks noGrp="1"/>
          </p:cNvSpPr>
          <p:nvPr>
            <p:ph type="title"/>
          </p:nvPr>
        </p:nvSpPr>
        <p:spPr/>
        <p:txBody>
          <a:bodyPr>
            <a:normAutofit/>
          </a:bodyPr>
          <a:lstStyle/>
          <a:p>
            <a:r>
              <a:rPr lang="en-US" sz="2800" dirty="0"/>
              <a:t>A Multiple Join Query - Sample  3 &amp; 4</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lide Number"/>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463" name="Screenshot 2020-10-21 at 10.27.05 PM.png" descr="Screenshot 2020-10-21 at 10.27.05 PM.png"/>
          <p:cNvPicPr>
            <a:picLocks noChangeAspect="1"/>
          </p:cNvPicPr>
          <p:nvPr/>
        </p:nvPicPr>
        <p:blipFill>
          <a:blip r:embed="rId2">
            <a:extLst/>
          </a:blip>
          <a:stretch>
            <a:fillRect/>
          </a:stretch>
        </p:blipFill>
        <p:spPr>
          <a:xfrm>
            <a:off x="412051" y="732447"/>
            <a:ext cx="5234060" cy="5393107"/>
          </a:xfrm>
          <a:prstGeom prst="rect">
            <a:avLst/>
          </a:prstGeom>
          <a:ln w="12700">
            <a:miter lim="400000"/>
          </a:ln>
        </p:spPr>
      </p:pic>
      <p:pic>
        <p:nvPicPr>
          <p:cNvPr id="464" name="Screenshot 2020-10-21 at 10.29.07 PM.png" descr="Screenshot 2020-10-21 at 10.29.07 PM.png"/>
          <p:cNvPicPr>
            <a:picLocks noChangeAspect="1"/>
          </p:cNvPicPr>
          <p:nvPr/>
        </p:nvPicPr>
        <p:blipFill>
          <a:blip r:embed="rId3">
            <a:extLst/>
          </a:blip>
          <a:stretch>
            <a:fillRect/>
          </a:stretch>
        </p:blipFill>
        <p:spPr>
          <a:xfrm>
            <a:off x="5901099" y="770626"/>
            <a:ext cx="5344228" cy="4678370"/>
          </a:xfrm>
          <a:prstGeom prst="rect">
            <a:avLst/>
          </a:prstGeom>
          <a:ln w="12700">
            <a:miter lim="400000"/>
          </a:ln>
        </p:spPr>
      </p:pic>
      <p:sp>
        <p:nvSpPr>
          <p:cNvPr id="465"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66" name="Movie length and rental duration do not seem to show any direct correlation.…"/>
          <p:cNvSpPr txBox="1"/>
          <p:nvPr/>
        </p:nvSpPr>
        <p:spPr>
          <a:xfrm>
            <a:off x="8528767" y="2844226"/>
            <a:ext cx="3663233" cy="1169547"/>
          </a:xfrm>
          <a:prstGeom prst="rect">
            <a:avLst/>
          </a:prstGeom>
          <a:solidFill>
            <a:schemeClr val="accent1"/>
          </a:solidFill>
          <a:ln w="19050">
            <a:no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buFont typeface="Arial" panose="020B0604020202020204" pitchFamily="34" charset="0"/>
              <a:buChar char="•"/>
              <a:defRPr sz="1400">
                <a:latin typeface="+mj-lt"/>
                <a:ea typeface="+mj-ea"/>
                <a:cs typeface="+mj-cs"/>
              </a:defRPr>
            </a:lvl1pPr>
            <a:lvl2pPr marL="742950" lvl="1" indent="-285750">
              <a:buSzPct val="100000"/>
              <a:buFont typeface="Arial"/>
              <a:buChar char="•"/>
              <a:defRPr>
                <a:latin typeface="+mj-lt"/>
                <a:ea typeface="+mj-ea"/>
                <a:cs typeface="+mj-cs"/>
              </a:defRPr>
            </a:lvl2pPr>
          </a:lstStyle>
          <a:p>
            <a:r>
              <a:rPr dirty="0"/>
              <a:t>Movie length and rental duration do not seem to show any direct correlation.</a:t>
            </a:r>
          </a:p>
          <a:p>
            <a:r>
              <a:rPr dirty="0"/>
              <a:t>Similarly, movie length and rental rates across categories do not seem to show any visual correlation.</a:t>
            </a:r>
          </a:p>
        </p:txBody>
      </p:sp>
      <p:sp>
        <p:nvSpPr>
          <p:cNvPr id="2" name="Title 1"/>
          <p:cNvSpPr>
            <a:spLocks noGrp="1"/>
          </p:cNvSpPr>
          <p:nvPr>
            <p:ph type="title"/>
          </p:nvPr>
        </p:nvSpPr>
        <p:spPr/>
        <p:txBody>
          <a:bodyPr>
            <a:normAutofit/>
          </a:bodyPr>
          <a:lstStyle/>
          <a:p>
            <a:r>
              <a:rPr lang="en-US" sz="2800" dirty="0"/>
              <a:t>Another Query - Sample 5</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pic>
        <p:nvPicPr>
          <p:cNvPr id="470" name="Screenshot 2020-10-21 at 10.30.48 PM.png" descr="Screenshot 2020-10-21 at 10.30.48 PM.png"/>
          <p:cNvPicPr>
            <a:picLocks noChangeAspect="1"/>
          </p:cNvPicPr>
          <p:nvPr/>
        </p:nvPicPr>
        <p:blipFill>
          <a:blip r:embed="rId2">
            <a:extLst/>
          </a:blip>
          <a:stretch>
            <a:fillRect/>
          </a:stretch>
        </p:blipFill>
        <p:spPr>
          <a:xfrm>
            <a:off x="288881" y="964686"/>
            <a:ext cx="4866838" cy="3406174"/>
          </a:xfrm>
          <a:prstGeom prst="rect">
            <a:avLst/>
          </a:prstGeom>
          <a:ln w="12700">
            <a:miter lim="400000"/>
          </a:ln>
        </p:spPr>
      </p:pic>
      <p:pic>
        <p:nvPicPr>
          <p:cNvPr id="471" name="Screenshot 2020-10-22 at 11.29.45 AM.png" descr="Screenshot 2020-10-22 at 11.29.45 AM.png"/>
          <p:cNvPicPr>
            <a:picLocks noChangeAspect="1"/>
          </p:cNvPicPr>
          <p:nvPr/>
        </p:nvPicPr>
        <p:blipFill>
          <a:blip r:embed="rId3">
            <a:extLst/>
          </a:blip>
          <a:stretch>
            <a:fillRect/>
          </a:stretch>
        </p:blipFill>
        <p:spPr>
          <a:xfrm>
            <a:off x="5397948" y="975442"/>
            <a:ext cx="4996345" cy="4429748"/>
          </a:xfrm>
          <a:prstGeom prst="rect">
            <a:avLst/>
          </a:prstGeom>
          <a:ln w="12700">
            <a:miter lim="400000"/>
          </a:ln>
        </p:spPr>
      </p:pic>
      <p:pic>
        <p:nvPicPr>
          <p:cNvPr id="472" name="Screenshot 2020-10-22 at 11.30.38 AM.png" descr="Screenshot 2020-10-22 at 11.30.38 AM.png"/>
          <p:cNvPicPr>
            <a:picLocks noChangeAspect="1"/>
          </p:cNvPicPr>
          <p:nvPr/>
        </p:nvPicPr>
        <p:blipFill>
          <a:blip r:embed="rId4">
            <a:extLst/>
          </a:blip>
          <a:stretch>
            <a:fillRect/>
          </a:stretch>
        </p:blipFill>
        <p:spPr>
          <a:xfrm>
            <a:off x="8503601" y="1547741"/>
            <a:ext cx="2998550" cy="2240064"/>
          </a:xfrm>
          <a:prstGeom prst="rect">
            <a:avLst/>
          </a:prstGeom>
          <a:ln w="12700">
            <a:miter lim="400000"/>
          </a:ln>
        </p:spPr>
      </p:pic>
      <p:sp>
        <p:nvSpPr>
          <p:cNvPr id="473"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74" name="Sports category movies seem to be the most prolonged duration amongst the movie categories on average.…"/>
          <p:cNvSpPr txBox="1"/>
          <p:nvPr/>
        </p:nvSpPr>
        <p:spPr>
          <a:xfrm>
            <a:off x="0" y="5074190"/>
            <a:ext cx="5397948" cy="954103"/>
          </a:xfrm>
          <a:prstGeom prst="rect">
            <a:avLst/>
          </a:prstGeom>
          <a:solidFill>
            <a:schemeClr val="accent1"/>
          </a:solidFill>
          <a:ln w="19050">
            <a:no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buFont typeface="Arial" panose="020B0604020202020204" pitchFamily="34" charset="0"/>
              <a:buChar char="•"/>
              <a:defRPr sz="1400">
                <a:latin typeface="+mj-lt"/>
                <a:ea typeface="+mj-ea"/>
                <a:cs typeface="+mj-cs"/>
              </a:defRPr>
            </a:lvl1pPr>
            <a:lvl2pPr marL="742950" lvl="1" indent="-285750">
              <a:buSzPct val="100000"/>
              <a:buFont typeface="Arial"/>
              <a:buChar char="•"/>
              <a:defRPr>
                <a:latin typeface="+mj-lt"/>
                <a:ea typeface="+mj-ea"/>
                <a:cs typeface="+mj-cs"/>
              </a:defRPr>
            </a:lvl2pPr>
          </a:lstStyle>
          <a:p>
            <a:r>
              <a:rPr dirty="0"/>
              <a:t>Sports category movies seem to be the most prolonged duration amongst the movie categories on average.</a:t>
            </a:r>
          </a:p>
          <a:p>
            <a:r>
              <a:rPr dirty="0"/>
              <a:t>Here again, there is no clear visual correlation between rental duration and rate. </a:t>
            </a:r>
          </a:p>
        </p:txBody>
      </p:sp>
      <p:sp>
        <p:nvSpPr>
          <p:cNvPr id="2" name="Title 1"/>
          <p:cNvSpPr>
            <a:spLocks noGrp="1"/>
          </p:cNvSpPr>
          <p:nvPr>
            <p:ph type="title"/>
          </p:nvPr>
        </p:nvSpPr>
        <p:spPr/>
        <p:txBody>
          <a:bodyPr>
            <a:normAutofit/>
          </a:bodyPr>
          <a:lstStyle/>
          <a:p>
            <a:r>
              <a:rPr lang="en-US" sz="2800" dirty="0"/>
              <a:t>Another Query - Sample 6</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lide Number"/>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478" name="Screenshot 2020-10-22 at 11.33.33 AM.png" descr="Screenshot 2020-10-22 at 11.33.33 AM.png"/>
          <p:cNvPicPr>
            <a:picLocks noChangeAspect="1"/>
          </p:cNvPicPr>
          <p:nvPr/>
        </p:nvPicPr>
        <p:blipFill>
          <a:blip r:embed="rId2">
            <a:extLst/>
          </a:blip>
          <a:stretch>
            <a:fillRect/>
          </a:stretch>
        </p:blipFill>
        <p:spPr>
          <a:xfrm>
            <a:off x="72373" y="1058625"/>
            <a:ext cx="3866753" cy="4245968"/>
          </a:xfrm>
          <a:prstGeom prst="rect">
            <a:avLst/>
          </a:prstGeom>
          <a:ln w="12700">
            <a:miter lim="400000"/>
          </a:ln>
        </p:spPr>
      </p:pic>
      <p:pic>
        <p:nvPicPr>
          <p:cNvPr id="479" name="Screenshot 2020-10-22 at 11.35.10 AM.png" descr="Screenshot 2020-10-22 at 11.35.10 AM.png"/>
          <p:cNvPicPr>
            <a:picLocks noChangeAspect="1"/>
          </p:cNvPicPr>
          <p:nvPr/>
        </p:nvPicPr>
        <p:blipFill>
          <a:blip r:embed="rId3">
            <a:extLst/>
          </a:blip>
          <a:stretch>
            <a:fillRect/>
          </a:stretch>
        </p:blipFill>
        <p:spPr>
          <a:xfrm>
            <a:off x="3917756" y="1051376"/>
            <a:ext cx="3987958" cy="5129205"/>
          </a:xfrm>
          <a:prstGeom prst="rect">
            <a:avLst/>
          </a:prstGeom>
          <a:ln w="12700">
            <a:miter lim="400000"/>
          </a:ln>
        </p:spPr>
      </p:pic>
      <p:pic>
        <p:nvPicPr>
          <p:cNvPr id="480" name="Screenshot 2020-10-22 at 11.36.54 AM.png" descr="Screenshot 2020-10-22 at 11.36.54 AM.png"/>
          <p:cNvPicPr>
            <a:picLocks noChangeAspect="1"/>
          </p:cNvPicPr>
          <p:nvPr/>
        </p:nvPicPr>
        <p:blipFill>
          <a:blip r:embed="rId4">
            <a:extLst/>
          </a:blip>
          <a:stretch>
            <a:fillRect/>
          </a:stretch>
        </p:blipFill>
        <p:spPr>
          <a:xfrm>
            <a:off x="8067546" y="1057305"/>
            <a:ext cx="3592196" cy="2486907"/>
          </a:xfrm>
          <a:prstGeom prst="rect">
            <a:avLst/>
          </a:prstGeom>
          <a:ln w="12700">
            <a:miter lim="400000"/>
          </a:ln>
        </p:spPr>
      </p:pic>
      <p:sp>
        <p:nvSpPr>
          <p:cNvPr id="481"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82" name="Query 8 outcome, when rendered on the Seaborn plot, brought out an interesting data point that showed that the film's length does not have a direct bearing on the number of rentals."/>
          <p:cNvSpPr txBox="1"/>
          <p:nvPr/>
        </p:nvSpPr>
        <p:spPr>
          <a:xfrm>
            <a:off x="7905714" y="4350490"/>
            <a:ext cx="4254639" cy="954103"/>
          </a:xfrm>
          <a:prstGeom prst="rect">
            <a:avLst/>
          </a:prstGeom>
          <a:solidFill>
            <a:schemeClr val="accent1"/>
          </a:solidFill>
          <a:ln w="19050">
            <a:no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buFont typeface="Arial" panose="020B0604020202020204" pitchFamily="34" charset="0"/>
              <a:buChar char="•"/>
              <a:defRPr sz="1400">
                <a:latin typeface="+mj-lt"/>
                <a:ea typeface="+mj-ea"/>
                <a:cs typeface="+mj-cs"/>
              </a:defRPr>
            </a:lvl1pPr>
            <a:lvl2pPr marL="742950" lvl="1" indent="-285750">
              <a:buSzPct val="100000"/>
              <a:buFont typeface="Arial"/>
              <a:buChar char="•"/>
              <a:defRPr>
                <a:latin typeface="+mj-lt"/>
                <a:ea typeface="+mj-ea"/>
                <a:cs typeface="+mj-cs"/>
              </a:defRPr>
            </a:lvl2pPr>
          </a:lstStyle>
          <a:p>
            <a:r>
              <a:rPr dirty="0"/>
              <a:t>Query 8 outcome, when rendered on the </a:t>
            </a:r>
            <a:r>
              <a:rPr dirty="0" err="1"/>
              <a:t>Seaborn</a:t>
            </a:r>
            <a:r>
              <a:rPr dirty="0"/>
              <a:t> plot, brought out an interesting data point that showed that the film's length does not have a direct bearing on the number of rentals.</a:t>
            </a:r>
          </a:p>
        </p:txBody>
      </p:sp>
      <p:sp>
        <p:nvSpPr>
          <p:cNvPr id="2" name="Title 1"/>
          <p:cNvSpPr>
            <a:spLocks noGrp="1"/>
          </p:cNvSpPr>
          <p:nvPr>
            <p:ph type="title"/>
          </p:nvPr>
        </p:nvSpPr>
        <p:spPr/>
        <p:txBody>
          <a:bodyPr>
            <a:normAutofit/>
          </a:bodyPr>
          <a:lstStyle/>
          <a:p>
            <a:r>
              <a:rPr lang="en-US" sz="2800" dirty="0"/>
              <a:t>Another Query - Sample 7 &amp; 8</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320" name="Title 1"/>
          <p:cNvSpPr txBox="1">
            <a:spLocks noGrp="1"/>
          </p:cNvSpPr>
          <p:nvPr>
            <p:ph type="title"/>
          </p:nvPr>
        </p:nvSpPr>
        <p:spPr>
          <a:xfrm>
            <a:off x="0" y="2152360"/>
            <a:ext cx="4629150" cy="1958402"/>
          </a:xfrm>
          <a:prstGeom prst="rect">
            <a:avLst/>
          </a:prstGeom>
        </p:spPr>
        <p:txBody>
          <a:bodyPr/>
          <a:lstStyle/>
          <a:p>
            <a:r>
              <a:rPr dirty="0"/>
              <a:t>AGENDA</a:t>
            </a:r>
          </a:p>
        </p:txBody>
      </p:sp>
      <p:sp>
        <p:nvSpPr>
          <p:cNvPr id="321"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322" name="Content Placeholder 2"/>
          <p:cNvSpPr txBox="1"/>
          <p:nvPr/>
        </p:nvSpPr>
        <p:spPr>
          <a:xfrm>
            <a:off x="5060114" y="682818"/>
            <a:ext cx="6699886" cy="5107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457200" indent="-457200">
              <a:lnSpc>
                <a:spcPct val="90000"/>
              </a:lnSpc>
              <a:spcBef>
                <a:spcPts val="1000"/>
              </a:spcBef>
              <a:buSzPct val="100000"/>
              <a:buFont typeface="Wingdings" panose="05000000000000000000" pitchFamily="2" charset="2"/>
              <a:buChar char="ü"/>
              <a:defRPr sz="3200" b="1" i="1">
                <a:solidFill>
                  <a:srgbClr val="FFFFFF"/>
                </a:solidFill>
                <a:latin typeface="+mj-lt"/>
                <a:ea typeface="+mj-ea"/>
                <a:cs typeface="+mj-cs"/>
                <a:sym typeface="Calibri"/>
              </a:defRPr>
            </a:pPr>
            <a:r>
              <a:rPr dirty="0"/>
              <a:t>Overview of Window Functions</a:t>
            </a:r>
            <a:endParaRPr dirty="0">
              <a:solidFill>
                <a:srgbClr val="404040"/>
              </a:solidFill>
            </a:endParaRPr>
          </a:p>
          <a:p>
            <a:pPr marL="457200" indent="-457200">
              <a:lnSpc>
                <a:spcPct val="90000"/>
              </a:lnSpc>
              <a:spcBef>
                <a:spcPts val="1000"/>
              </a:spcBef>
              <a:buSzPct val="100000"/>
              <a:buFont typeface="Wingdings" panose="05000000000000000000" pitchFamily="2" charset="2"/>
              <a:buChar char="ü"/>
              <a:defRPr sz="3200" b="1" i="1">
                <a:solidFill>
                  <a:srgbClr val="404040"/>
                </a:solidFill>
                <a:latin typeface="+mj-lt"/>
                <a:ea typeface="+mj-ea"/>
                <a:cs typeface="+mj-cs"/>
                <a:sym typeface="Calibri"/>
              </a:defRPr>
            </a:pPr>
            <a:endParaRPr dirty="0">
              <a:solidFill>
                <a:srgbClr val="404040"/>
              </a:solidFill>
            </a:endParaRPr>
          </a:p>
          <a:p>
            <a:pPr marL="457200" indent="-457200">
              <a:lnSpc>
                <a:spcPct val="90000"/>
              </a:lnSpc>
              <a:spcBef>
                <a:spcPts val="1000"/>
              </a:spcBef>
              <a:buSzPct val="100000"/>
              <a:buFont typeface="Wingdings" panose="05000000000000000000" pitchFamily="2" charset="2"/>
              <a:buChar char="ü"/>
              <a:defRPr sz="3200" b="1" i="1">
                <a:solidFill>
                  <a:srgbClr val="FFFFFF"/>
                </a:solidFill>
                <a:latin typeface="+mj-lt"/>
                <a:ea typeface="+mj-ea"/>
                <a:cs typeface="+mj-cs"/>
                <a:sym typeface="Calibri"/>
              </a:defRPr>
            </a:pPr>
            <a:r>
              <a:rPr dirty="0"/>
              <a:t>Database Considered For Case Study</a:t>
            </a:r>
            <a:endParaRPr dirty="0">
              <a:solidFill>
                <a:srgbClr val="404040"/>
              </a:solidFill>
            </a:endParaRPr>
          </a:p>
          <a:p>
            <a:pPr marL="457200" indent="-457200">
              <a:lnSpc>
                <a:spcPct val="90000"/>
              </a:lnSpc>
              <a:spcBef>
                <a:spcPts val="1000"/>
              </a:spcBef>
              <a:buSzPct val="100000"/>
              <a:buFont typeface="Wingdings" panose="05000000000000000000" pitchFamily="2" charset="2"/>
              <a:buChar char="ü"/>
              <a:defRPr sz="3200" b="1" i="1">
                <a:solidFill>
                  <a:srgbClr val="404040"/>
                </a:solidFill>
                <a:latin typeface="+mj-lt"/>
                <a:ea typeface="+mj-ea"/>
                <a:cs typeface="+mj-cs"/>
                <a:sym typeface="Calibri"/>
              </a:defRPr>
            </a:pPr>
            <a:endParaRPr dirty="0">
              <a:solidFill>
                <a:srgbClr val="404040"/>
              </a:solidFill>
            </a:endParaRPr>
          </a:p>
          <a:p>
            <a:pPr marL="457200" indent="-457200">
              <a:lnSpc>
                <a:spcPct val="90000"/>
              </a:lnSpc>
              <a:spcBef>
                <a:spcPts val="1000"/>
              </a:spcBef>
              <a:buSzPct val="100000"/>
              <a:buFont typeface="Wingdings" panose="05000000000000000000" pitchFamily="2" charset="2"/>
              <a:buChar char="ü"/>
              <a:defRPr sz="3200" b="1" i="1">
                <a:solidFill>
                  <a:srgbClr val="FFFFFF"/>
                </a:solidFill>
                <a:latin typeface="+mj-lt"/>
                <a:ea typeface="+mj-ea"/>
                <a:cs typeface="+mj-cs"/>
                <a:sym typeface="Calibri"/>
              </a:defRPr>
            </a:pPr>
            <a:r>
              <a:rPr dirty="0"/>
              <a:t>Case </a:t>
            </a:r>
            <a:r>
              <a:rPr dirty="0" smtClean="0"/>
              <a:t>Study</a:t>
            </a:r>
            <a:endParaRPr lang="en-US" dirty="0" smtClean="0"/>
          </a:p>
          <a:p>
            <a:pPr marL="457200" indent="-457200">
              <a:lnSpc>
                <a:spcPct val="90000"/>
              </a:lnSpc>
              <a:spcBef>
                <a:spcPts val="1000"/>
              </a:spcBef>
              <a:buSzPct val="100000"/>
              <a:buFont typeface="Wingdings" panose="05000000000000000000" pitchFamily="2" charset="2"/>
              <a:buChar char="ü"/>
              <a:defRPr sz="3200" b="1" i="1">
                <a:solidFill>
                  <a:srgbClr val="FFFFFF"/>
                </a:solidFill>
                <a:latin typeface="+mj-lt"/>
                <a:ea typeface="+mj-ea"/>
                <a:cs typeface="+mj-cs"/>
                <a:sym typeface="Calibri"/>
              </a:defRPr>
            </a:pPr>
            <a:endParaRPr lang="en-US" dirty="0">
              <a:solidFill>
                <a:srgbClr val="404040"/>
              </a:solidFill>
            </a:endParaRPr>
          </a:p>
          <a:p>
            <a:pPr marL="457200" indent="-457200">
              <a:lnSpc>
                <a:spcPct val="90000"/>
              </a:lnSpc>
              <a:spcBef>
                <a:spcPts val="1000"/>
              </a:spcBef>
              <a:buSzPct val="100000"/>
              <a:buFont typeface="Wingdings" panose="05000000000000000000" pitchFamily="2" charset="2"/>
              <a:buChar char="ü"/>
              <a:defRPr sz="3200" b="1" i="1">
                <a:solidFill>
                  <a:srgbClr val="FFFFFF"/>
                </a:solidFill>
                <a:latin typeface="+mj-lt"/>
                <a:ea typeface="+mj-ea"/>
                <a:cs typeface="+mj-cs"/>
                <a:sym typeface="Calibri"/>
              </a:defRPr>
            </a:pPr>
            <a:r>
              <a:rPr lang="en-US" sz="3200" b="1" i="1" dirty="0" smtClean="0">
                <a:solidFill>
                  <a:srgbClr val="FFFFFF"/>
                </a:solidFill>
                <a:sym typeface="Calibri"/>
              </a:rPr>
              <a:t>MySQL – Python Integration</a:t>
            </a:r>
            <a:endParaRPr lang="en-US" sz="3200" b="1" i="1" dirty="0">
              <a:solidFill>
                <a:srgbClr val="FFFFFF"/>
              </a:solidFill>
              <a:sym typeface="Calibri"/>
            </a:endParaRPr>
          </a:p>
          <a:p>
            <a:pPr marL="457200" indent="-457200">
              <a:lnSpc>
                <a:spcPct val="90000"/>
              </a:lnSpc>
              <a:spcBef>
                <a:spcPts val="1000"/>
              </a:spcBef>
              <a:buSzPct val="100000"/>
              <a:buFont typeface="Wingdings" panose="05000000000000000000" pitchFamily="2" charset="2"/>
              <a:buChar char="ü"/>
              <a:defRPr sz="3200" b="1" i="1">
                <a:solidFill>
                  <a:srgbClr val="404040"/>
                </a:solidFill>
                <a:latin typeface="+mj-lt"/>
                <a:ea typeface="+mj-ea"/>
                <a:cs typeface="+mj-cs"/>
                <a:sym typeface="Calibri"/>
              </a:defRPr>
            </a:pPr>
            <a:endParaRPr dirty="0">
              <a:solidFill>
                <a:srgbClr val="404040"/>
              </a:solidFill>
            </a:endParaRPr>
          </a:p>
          <a:p>
            <a:pPr marL="457200" indent="-457200">
              <a:lnSpc>
                <a:spcPct val="90000"/>
              </a:lnSpc>
              <a:spcBef>
                <a:spcPts val="1000"/>
              </a:spcBef>
              <a:buSzPct val="100000"/>
              <a:buFont typeface="Wingdings" panose="05000000000000000000" pitchFamily="2" charset="2"/>
              <a:buChar char="ü"/>
              <a:defRPr sz="3200" b="1" i="1">
                <a:solidFill>
                  <a:srgbClr val="FFFFFF"/>
                </a:solidFill>
                <a:latin typeface="+mj-lt"/>
                <a:ea typeface="+mj-ea"/>
                <a:cs typeface="+mj-cs"/>
                <a:sym typeface="Calibri"/>
              </a:defRPr>
            </a:pPr>
            <a:r>
              <a:rPr dirty="0"/>
              <a:t>Learnings &amp; Conclusions</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lide Number"/>
          <p:cNvSpPr txBox="1">
            <a:spLocks noGrp="1"/>
          </p:cNvSpPr>
          <p:nvPr>
            <p:ph type="sldNum" sz="quarter" idx="4294967295"/>
          </p:nvPr>
        </p:nvSpPr>
        <p:spPr>
          <a:xfrm>
            <a:off x="11760000" y="6508918"/>
            <a:ext cx="432001"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486" name="Screenshot 2020-10-22 at 11.38.29 AM.png" descr="Screenshot 2020-10-22 at 11.38.29 AM.png"/>
          <p:cNvPicPr>
            <a:picLocks noChangeAspect="1"/>
          </p:cNvPicPr>
          <p:nvPr/>
        </p:nvPicPr>
        <p:blipFill>
          <a:blip r:embed="rId2">
            <a:extLst/>
          </a:blip>
          <a:stretch>
            <a:fillRect/>
          </a:stretch>
        </p:blipFill>
        <p:spPr>
          <a:xfrm>
            <a:off x="436724" y="957315"/>
            <a:ext cx="4790679" cy="5273297"/>
          </a:xfrm>
          <a:prstGeom prst="rect">
            <a:avLst/>
          </a:prstGeom>
          <a:ln w="12700">
            <a:miter lim="400000"/>
          </a:ln>
        </p:spPr>
      </p:pic>
      <p:pic>
        <p:nvPicPr>
          <p:cNvPr id="487" name="Screenshot 2020-10-22 at 11.39.05 AM.png" descr="Screenshot 2020-10-22 at 11.39.05 AM.png"/>
          <p:cNvPicPr>
            <a:picLocks noChangeAspect="1"/>
          </p:cNvPicPr>
          <p:nvPr/>
        </p:nvPicPr>
        <p:blipFill>
          <a:blip r:embed="rId3">
            <a:extLst/>
          </a:blip>
          <a:stretch>
            <a:fillRect/>
          </a:stretch>
        </p:blipFill>
        <p:spPr>
          <a:xfrm>
            <a:off x="5747771" y="988232"/>
            <a:ext cx="4190892" cy="3410236"/>
          </a:xfrm>
          <a:prstGeom prst="rect">
            <a:avLst/>
          </a:prstGeom>
          <a:ln w="12700">
            <a:miter lim="400000"/>
          </a:ln>
        </p:spPr>
      </p:pic>
      <p:sp>
        <p:nvSpPr>
          <p:cNvPr id="488"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89" name="The number of rentals increased revenue for the stores, which was expected…"/>
          <p:cNvSpPr txBox="1"/>
          <p:nvPr/>
        </p:nvSpPr>
        <p:spPr>
          <a:xfrm>
            <a:off x="5227401" y="4958534"/>
            <a:ext cx="6964599" cy="1169547"/>
          </a:xfrm>
          <a:prstGeom prst="rect">
            <a:avLst/>
          </a:prstGeom>
          <a:solidFill>
            <a:schemeClr val="accent1"/>
          </a:solidFill>
          <a:ln w="19050">
            <a:no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buFont typeface="Arial" panose="020B0604020202020204" pitchFamily="34" charset="0"/>
              <a:buChar char="•"/>
              <a:defRPr sz="1400">
                <a:latin typeface="+mj-lt"/>
                <a:ea typeface="+mj-ea"/>
                <a:cs typeface="+mj-cs"/>
              </a:defRPr>
            </a:lvl1pPr>
            <a:lvl2pPr marL="742950" lvl="1" indent="-285750">
              <a:buSzPct val="100000"/>
              <a:buFont typeface="Arial"/>
              <a:buChar char="•"/>
              <a:defRPr>
                <a:latin typeface="+mj-lt"/>
                <a:ea typeface="+mj-ea"/>
                <a:cs typeface="+mj-cs"/>
              </a:defRPr>
            </a:lvl2pPr>
          </a:lstStyle>
          <a:p>
            <a:r>
              <a:rPr dirty="0"/>
              <a:t>The number of rentals increased revenue for the stores, which was expected</a:t>
            </a:r>
          </a:p>
          <a:p>
            <a:r>
              <a:rPr dirty="0"/>
              <a:t>Technically, using Python DB connectors made </a:t>
            </a:r>
          </a:p>
          <a:p>
            <a:pPr lvl="1">
              <a:buFont typeface="Courier New" panose="02070309020205020404" pitchFamily="49" charset="0"/>
              <a:buChar char="o"/>
            </a:pPr>
            <a:r>
              <a:rPr sz="1400" dirty="0"/>
              <a:t>Writing queries seamless and more accessible without loss of information</a:t>
            </a:r>
          </a:p>
          <a:p>
            <a:pPr lvl="1">
              <a:buFont typeface="Courier New" panose="02070309020205020404" pitchFamily="49" charset="0"/>
              <a:buChar char="o"/>
            </a:pPr>
            <a:r>
              <a:rPr sz="1400" dirty="0"/>
              <a:t>Gave more valuable integration options with other python libraries such as pandas, </a:t>
            </a:r>
            <a:r>
              <a:rPr sz="1400" dirty="0" err="1"/>
              <a:t>seaborn</a:t>
            </a:r>
            <a:r>
              <a:rPr sz="1400" dirty="0"/>
              <a:t>, math plot </a:t>
            </a:r>
            <a:r>
              <a:rPr sz="1400" dirty="0" smtClean="0"/>
              <a:t>lib</a:t>
            </a:r>
            <a:r>
              <a:rPr lang="en-US" sz="1400" dirty="0" smtClean="0"/>
              <a:t>.</a:t>
            </a:r>
            <a:endParaRPr sz="1400" dirty="0"/>
          </a:p>
        </p:txBody>
      </p:sp>
      <p:sp>
        <p:nvSpPr>
          <p:cNvPr id="2" name="Title 1"/>
          <p:cNvSpPr>
            <a:spLocks noGrp="1"/>
          </p:cNvSpPr>
          <p:nvPr>
            <p:ph type="title"/>
          </p:nvPr>
        </p:nvSpPr>
        <p:spPr/>
        <p:txBody>
          <a:bodyPr>
            <a:normAutofit/>
          </a:bodyPr>
          <a:lstStyle/>
          <a:p>
            <a:r>
              <a:rPr lang="en-US" sz="2800" dirty="0"/>
              <a:t>Another Query - Sample 11</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492" name="Title 1"/>
          <p:cNvSpPr txBox="1">
            <a:spLocks noGrp="1"/>
          </p:cNvSpPr>
          <p:nvPr>
            <p:ph type="title"/>
          </p:nvPr>
        </p:nvSpPr>
        <p:spPr>
          <a:xfrm>
            <a:off x="431999" y="431999"/>
            <a:ext cx="11328001" cy="432002"/>
          </a:xfrm>
          <a:prstGeom prst="rect">
            <a:avLst/>
          </a:prstGeom>
        </p:spPr>
        <p:txBody>
          <a:bodyPr/>
          <a:lstStyle>
            <a:lvl1pPr>
              <a:defRPr sz="2800" spc="-200"/>
            </a:lvl1pPr>
          </a:lstStyle>
          <a:p>
            <a:r>
              <a:rPr dirty="0"/>
              <a:t>Learnings &amp; Conclusions</a:t>
            </a:r>
          </a:p>
        </p:txBody>
      </p:sp>
      <p:sp>
        <p:nvSpPr>
          <p:cNvPr id="493" name="Content Placeholder 2"/>
          <p:cNvSpPr txBox="1">
            <a:spLocks noGrp="1"/>
          </p:cNvSpPr>
          <p:nvPr>
            <p:ph type="body" idx="1"/>
          </p:nvPr>
        </p:nvSpPr>
        <p:spPr>
          <a:xfrm>
            <a:off x="431998" y="1429381"/>
            <a:ext cx="11328001" cy="2796317"/>
          </a:xfrm>
          <a:prstGeom prst="rect">
            <a:avLst/>
          </a:prstGeom>
          <a:solidFill>
            <a:schemeClr val="accent3">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a:noAutofit/>
          </a:bodyPr>
          <a:lstStyle/>
          <a:p>
            <a:endParaRPr lang="en-US" sz="100" b="1" dirty="0" smtClean="0">
              <a:latin typeface="+mj-lt"/>
            </a:endParaRPr>
          </a:p>
          <a:p>
            <a:r>
              <a:rPr lang="en-US" sz="1300" b="1" dirty="0" smtClean="0">
                <a:latin typeface="+mj-lt"/>
              </a:rPr>
              <a:t>Profiling customers is very important for any business to sustain and improve its top line and bottom line </a:t>
            </a:r>
            <a:r>
              <a:rPr lang="en-US" sz="1300" dirty="0" smtClean="0">
                <a:latin typeface="+mj-lt"/>
                <a:sym typeface="Wingdings" panose="05000000000000000000" pitchFamily="2" charset="2"/>
              </a:rPr>
              <a:t> </a:t>
            </a:r>
          </a:p>
          <a:p>
            <a:pPr lvl="1"/>
            <a:r>
              <a:rPr lang="en-US" sz="1300" dirty="0" smtClean="0">
                <a:latin typeface="+mj-lt"/>
                <a:sym typeface="Wingdings" panose="05000000000000000000" pitchFamily="2" charset="2"/>
              </a:rPr>
              <a:t>Classifying the customers based on their DVD rental behavior will be insightful to the SAKILA store business team, to create opportunities to delight the customer base with quality and cost of service, and would make acquiring new customer easy as current customers will become advocates. This would further reduce customer acquisition cost.</a:t>
            </a:r>
          </a:p>
          <a:p>
            <a:r>
              <a:rPr lang="en-US" sz="1300" b="1" dirty="0" smtClean="0">
                <a:latin typeface="+mj-lt"/>
                <a:sym typeface="Wingdings" panose="05000000000000000000" pitchFamily="2" charset="2"/>
              </a:rPr>
              <a:t>Deciding on an area to invest in an active business to maximize and accelerate returns is very key. Decisions basically could make or break a business </a:t>
            </a:r>
            <a:r>
              <a:rPr lang="en-US" sz="1300" dirty="0" smtClean="0">
                <a:latin typeface="+mj-lt"/>
                <a:sym typeface="Wingdings" panose="05000000000000000000" pitchFamily="2" charset="2"/>
              </a:rPr>
              <a:t> </a:t>
            </a:r>
          </a:p>
          <a:p>
            <a:pPr lvl="1"/>
            <a:r>
              <a:rPr lang="en-US" sz="1300" dirty="0" smtClean="0">
                <a:latin typeface="+mj-lt"/>
                <a:sym typeface="Wingdings" panose="05000000000000000000" pitchFamily="2" charset="2"/>
              </a:rPr>
              <a:t>Investing in newer film titles is very critical for the SAKILA stores to cater to the ever growing needs of its customers. On this, understanding the genres or buckets of genres of films with their respective rental revenue generated will make the decision more data driven.</a:t>
            </a:r>
            <a:endParaRPr lang="en-US" sz="1300" dirty="0">
              <a:latin typeface="+mj-lt"/>
            </a:endParaRPr>
          </a:p>
          <a:p>
            <a:r>
              <a:rPr lang="en-US" sz="1300" b="1" dirty="0" smtClean="0">
                <a:latin typeface="+mj-lt"/>
              </a:rPr>
              <a:t>Other possibilities </a:t>
            </a:r>
            <a:r>
              <a:rPr lang="en-US" sz="1300" dirty="0" smtClean="0">
                <a:latin typeface="+mj-lt"/>
                <a:sym typeface="Wingdings" panose="05000000000000000000" pitchFamily="2" charset="2"/>
              </a:rPr>
              <a:t></a:t>
            </a:r>
            <a:endParaRPr lang="en-US" sz="1300" dirty="0" smtClean="0">
              <a:latin typeface="+mj-lt"/>
            </a:endParaRPr>
          </a:p>
          <a:p>
            <a:pPr lvl="1"/>
            <a:r>
              <a:rPr lang="en-US" sz="1300" dirty="0" smtClean="0">
                <a:latin typeface="+mj-lt"/>
              </a:rPr>
              <a:t>Further insights like understanding the lead actors from the films with high demand, ratings of films of with maximum rental returns, understanding frequency usage of payment or other applications, etc…could be invaluable to not only maximize returns and grow the business, but also make the service offered a delight to the customers, bringing in tangible and intangible benefits</a:t>
            </a:r>
          </a:p>
          <a:p>
            <a:endParaRPr lang="en-US" sz="1300" dirty="0">
              <a:latin typeface="+mj-lt"/>
            </a:endParaRPr>
          </a:p>
          <a:p>
            <a:pPr marL="0" indent="0">
              <a:buNone/>
            </a:pPr>
            <a:endParaRPr sz="1300" dirty="0">
              <a:latin typeface="+mj-lt"/>
            </a:endParaRPr>
          </a:p>
        </p:txBody>
      </p:sp>
      <p:sp>
        <p:nvSpPr>
          <p:cNvPr id="494"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4" name="Rectangle 3"/>
          <p:cNvSpPr/>
          <p:nvPr/>
        </p:nvSpPr>
        <p:spPr>
          <a:xfrm>
            <a:off x="431998" y="4825863"/>
            <a:ext cx="11328001" cy="1317762"/>
          </a:xfrm>
          <a:prstGeom prst="rect">
            <a:avLst/>
          </a:prstGeom>
          <a:solidFill>
            <a:schemeClr val="accent6">
              <a:lumMod val="20000"/>
              <a:lumOff val="80000"/>
            </a:schemeClr>
          </a:solidFill>
          <a:ln w="12700">
            <a:noFill/>
            <a:miter lim="400000"/>
          </a:ln>
        </p:spPr>
        <p:style>
          <a:lnRef idx="2">
            <a:schemeClr val="accent1"/>
          </a:lnRef>
          <a:fillRef idx="1">
            <a:schemeClr val="lt1"/>
          </a:fillRef>
          <a:effectRef idx="0">
            <a:schemeClr val="accent1"/>
          </a:effectRef>
          <a:fontRef idx="minor">
            <a:schemeClr val="dk1"/>
          </a:fontRef>
        </p:style>
        <p:txBody>
          <a:bodyPr lIns="0" tIns="0" rIns="0" bIns="0">
            <a:noAutofit/>
          </a:bodyPr>
          <a:lstStyle/>
          <a:p>
            <a:pPr marL="285750" indent="-285750">
              <a:lnSpc>
                <a:spcPct val="90000"/>
              </a:lnSpc>
              <a:spcBef>
                <a:spcPts val="1000"/>
              </a:spcBef>
              <a:buSzPct val="100000"/>
              <a:buFont typeface="Calibri"/>
              <a:buChar char="➢"/>
            </a:pPr>
            <a:endParaRPr lang="en-US" sz="100" dirty="0" smtClean="0">
              <a:solidFill>
                <a:schemeClr val="dk1"/>
              </a:solidFill>
              <a:latin typeface="+mj-lt"/>
              <a:sym typeface="Calibri"/>
            </a:endParaRPr>
          </a:p>
          <a:p>
            <a:pPr marL="285750" indent="-285750">
              <a:lnSpc>
                <a:spcPct val="90000"/>
              </a:lnSpc>
              <a:spcBef>
                <a:spcPts val="1000"/>
              </a:spcBef>
              <a:buSzPct val="100000"/>
              <a:buFont typeface="Calibri"/>
              <a:buChar char="➢"/>
            </a:pPr>
            <a:r>
              <a:rPr lang="en-US" sz="1300" dirty="0" smtClean="0">
                <a:solidFill>
                  <a:schemeClr val="dk1"/>
                </a:solidFill>
                <a:latin typeface="+mj-lt"/>
                <a:sym typeface="Calibri"/>
              </a:rPr>
              <a:t>Window </a:t>
            </a:r>
            <a:r>
              <a:rPr lang="en-US" sz="1300" dirty="0">
                <a:solidFill>
                  <a:schemeClr val="dk1"/>
                </a:solidFill>
                <a:latin typeface="+mj-lt"/>
                <a:sym typeface="Calibri"/>
              </a:rPr>
              <a:t>functions like LAG(), NTILE() and LAST_VALUE are very useful to derive insights from data partitioned without any aggregations</a:t>
            </a:r>
          </a:p>
          <a:p>
            <a:pPr marL="285750" indent="-285750">
              <a:lnSpc>
                <a:spcPct val="90000"/>
              </a:lnSpc>
              <a:spcBef>
                <a:spcPts val="1000"/>
              </a:spcBef>
              <a:buSzPct val="100000"/>
              <a:buFont typeface="Calibri"/>
              <a:buChar char="➢"/>
            </a:pPr>
            <a:r>
              <a:rPr lang="en-US" sz="1300" dirty="0">
                <a:solidFill>
                  <a:schemeClr val="dk1"/>
                </a:solidFill>
                <a:latin typeface="+mj-lt"/>
                <a:sym typeface="Calibri"/>
              </a:rPr>
              <a:t>Python and MySQL integration comes in handy using libraries like PYMYSQL, </a:t>
            </a:r>
            <a:r>
              <a:rPr lang="en-US" sz="1300" dirty="0" err="1">
                <a:solidFill>
                  <a:schemeClr val="dk1"/>
                </a:solidFill>
                <a:latin typeface="+mj-lt"/>
                <a:sym typeface="Calibri"/>
              </a:rPr>
              <a:t>MySQLdb</a:t>
            </a:r>
            <a:r>
              <a:rPr lang="en-US" sz="1300" dirty="0">
                <a:solidFill>
                  <a:schemeClr val="dk1"/>
                </a:solidFill>
                <a:latin typeface="+mj-lt"/>
                <a:sym typeface="Calibri"/>
              </a:rPr>
              <a:t>, etc..</a:t>
            </a:r>
          </a:p>
          <a:p>
            <a:pPr marL="285750" indent="-285750">
              <a:lnSpc>
                <a:spcPct val="90000"/>
              </a:lnSpc>
              <a:spcBef>
                <a:spcPts val="1000"/>
              </a:spcBef>
              <a:buSzPct val="100000"/>
              <a:buFont typeface="Calibri"/>
              <a:buChar char="➢"/>
            </a:pPr>
            <a:r>
              <a:rPr lang="en-US" sz="1300" dirty="0">
                <a:solidFill>
                  <a:schemeClr val="dk1"/>
                </a:solidFill>
                <a:latin typeface="+mj-lt"/>
                <a:sym typeface="Calibri"/>
              </a:rPr>
              <a:t>Querying data using SQL and writing the output to a pandas </a:t>
            </a:r>
            <a:r>
              <a:rPr lang="en-US" sz="1300" dirty="0" err="1">
                <a:solidFill>
                  <a:schemeClr val="dk1"/>
                </a:solidFill>
                <a:latin typeface="+mj-lt"/>
                <a:sym typeface="Calibri"/>
              </a:rPr>
              <a:t>dataframe</a:t>
            </a:r>
            <a:r>
              <a:rPr lang="en-US" sz="1300" dirty="0">
                <a:solidFill>
                  <a:schemeClr val="dk1"/>
                </a:solidFill>
                <a:latin typeface="+mj-lt"/>
                <a:sym typeface="Calibri"/>
              </a:rPr>
              <a:t> makes it apt to flex the capabilities of python on further analysis or visualization of the data </a:t>
            </a:r>
          </a:p>
          <a:p>
            <a:pPr marL="285750" indent="-285750">
              <a:lnSpc>
                <a:spcPct val="90000"/>
              </a:lnSpc>
              <a:spcBef>
                <a:spcPts val="1000"/>
              </a:spcBef>
              <a:buSzPct val="100000"/>
              <a:buFont typeface="Calibri"/>
              <a:buChar char="➢"/>
            </a:pPr>
            <a:r>
              <a:rPr lang="en-US" sz="1300" dirty="0">
                <a:solidFill>
                  <a:schemeClr val="dk1"/>
                </a:solidFill>
                <a:latin typeface="+mj-lt"/>
                <a:sym typeface="Calibri"/>
              </a:rPr>
              <a:t>Getting to answers to real world questions using data can be catalyzed using the power of cross platform integration</a:t>
            </a:r>
          </a:p>
        </p:txBody>
      </p:sp>
      <p:sp>
        <p:nvSpPr>
          <p:cNvPr id="6" name="Rectangle 5"/>
          <p:cNvSpPr/>
          <p:nvPr/>
        </p:nvSpPr>
        <p:spPr>
          <a:xfrm>
            <a:off x="2257418" y="4425753"/>
            <a:ext cx="7677153" cy="400110"/>
          </a:xfrm>
          <a:prstGeom prst="rect">
            <a:avLst/>
          </a:prstGeom>
        </p:spPr>
        <p:txBody>
          <a:bodyPr wrap="square">
            <a:spAutoFit/>
          </a:bodyPr>
          <a:lstStyle/>
          <a:p>
            <a:pPr algn="ctr"/>
            <a:r>
              <a:rPr lang="en-US" sz="2000" b="1" dirty="0">
                <a:latin typeface="+mj-lt"/>
              </a:rPr>
              <a:t>Tools &amp; </a:t>
            </a:r>
            <a:r>
              <a:rPr lang="en-US" sz="2000" b="1" dirty="0" smtClean="0">
                <a:latin typeface="+mj-lt"/>
              </a:rPr>
              <a:t>Functions </a:t>
            </a:r>
            <a:r>
              <a:rPr lang="en-US" sz="2000" b="1" dirty="0" smtClean="0">
                <a:latin typeface="+mj-lt"/>
                <a:sym typeface="Wingdings" panose="05000000000000000000" pitchFamily="2" charset="2"/>
              </a:rPr>
              <a:t></a:t>
            </a:r>
            <a:r>
              <a:rPr lang="en-US" sz="2000" b="1" dirty="0" smtClean="0">
                <a:latin typeface="+mj-lt"/>
              </a:rPr>
              <a:t> </a:t>
            </a:r>
            <a:r>
              <a:rPr lang="en-US" sz="2000" b="1" dirty="0">
                <a:latin typeface="+mj-lt"/>
              </a:rPr>
              <a:t>Window Functions &amp; MySQL – Python Integration</a:t>
            </a:r>
          </a:p>
        </p:txBody>
      </p:sp>
      <p:sp>
        <p:nvSpPr>
          <p:cNvPr id="7" name="Rectangle 6"/>
          <p:cNvSpPr/>
          <p:nvPr/>
        </p:nvSpPr>
        <p:spPr>
          <a:xfrm>
            <a:off x="4502866" y="967716"/>
            <a:ext cx="3186259" cy="430887"/>
          </a:xfrm>
          <a:prstGeom prst="rect">
            <a:avLst/>
          </a:prstGeom>
        </p:spPr>
        <p:txBody>
          <a:bodyPr wrap="square">
            <a:spAutoFit/>
          </a:bodyPr>
          <a:lstStyle/>
          <a:p>
            <a:pPr algn="ctr"/>
            <a:r>
              <a:rPr lang="en-US" sz="2100" b="1" dirty="0">
                <a:latin typeface="+mj-lt"/>
              </a:rPr>
              <a:t>Data Analysis </a:t>
            </a:r>
            <a:r>
              <a:rPr lang="en-US" sz="2100" b="1" dirty="0" smtClean="0">
                <a:latin typeface="+mj-lt"/>
              </a:rPr>
              <a:t>Insights</a:t>
            </a:r>
            <a:endParaRPr lang="en-US" sz="2100" b="1" dirty="0">
              <a:latin typeface="+mj-lt"/>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Title 1"/>
          <p:cNvSpPr txBox="1">
            <a:spLocks noGrp="1"/>
          </p:cNvSpPr>
          <p:nvPr>
            <p:ph type="title"/>
          </p:nvPr>
        </p:nvSpPr>
        <p:spPr>
          <a:xfrm>
            <a:off x="8458200" y="2798354"/>
            <a:ext cx="3733800" cy="1013683"/>
          </a:xfrm>
          <a:prstGeom prst="rect">
            <a:avLst/>
          </a:prstGeom>
        </p:spPr>
        <p:txBody>
          <a:bodyPr/>
          <a:lstStyle>
            <a:lvl1pPr defTabSz="786383">
              <a:defRPr sz="4500" spc="-300"/>
            </a:lvl1pPr>
          </a:lstStyle>
          <a:p>
            <a:r>
              <a:t>Thank You!</a:t>
            </a:r>
          </a:p>
        </p:txBody>
      </p:sp>
      <p:sp>
        <p:nvSpPr>
          <p:cNvPr id="497" name="Text Placeholder 2"/>
          <p:cNvSpPr txBox="1">
            <a:spLocks noGrp="1"/>
          </p:cNvSpPr>
          <p:nvPr>
            <p:ph type="body" sz="quarter" idx="1"/>
          </p:nvPr>
        </p:nvSpPr>
        <p:spPr>
          <a:xfrm>
            <a:off x="8458199" y="3957704"/>
            <a:ext cx="2910345" cy="316802"/>
          </a:xfrm>
          <a:prstGeom prst="rect">
            <a:avLst/>
          </a:prstGeom>
        </p:spPr>
        <p:txBody>
          <a:bodyPr/>
          <a:lstStyle/>
          <a:p>
            <a:r>
              <a:t>Project Team</a:t>
            </a:r>
          </a:p>
        </p:txBody>
      </p:sp>
      <p:sp>
        <p:nvSpPr>
          <p:cNvPr id="498" name="Text Placeholder 5"/>
          <p:cNvSpPr>
            <a:spLocks noGrp="1"/>
          </p:cNvSpPr>
          <p:nvPr>
            <p:ph type="body" idx="23"/>
          </p:nvPr>
        </p:nvSpPr>
        <p:spPr>
          <a:xfrm>
            <a:off x="369911" y="5986588"/>
            <a:ext cx="2910346" cy="3168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400"/>
            </a:lvl1pPr>
          </a:lstStyle>
          <a:p>
            <a:r>
              <a:t>Github link to codebase</a:t>
            </a:r>
          </a:p>
        </p:txBody>
      </p:sp>
      <p:sp>
        <p:nvSpPr>
          <p:cNvPr id="499" name="Slide Number Placeholder 6"/>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500" name="Rectangle 7"/>
          <p:cNvSpPr txBox="1"/>
          <p:nvPr/>
        </p:nvSpPr>
        <p:spPr>
          <a:xfrm>
            <a:off x="8503919" y="4506920"/>
            <a:ext cx="3392286" cy="96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400">
                <a:latin typeface="+mj-lt"/>
                <a:ea typeface="+mj-ea"/>
                <a:cs typeface="+mj-cs"/>
                <a:sym typeface="Calibri"/>
              </a:defRPr>
            </a:pPr>
            <a:r>
              <a:rPr b="1" dirty="0"/>
              <a:t>PRAVEEN MANOHAR G</a:t>
            </a:r>
          </a:p>
          <a:p>
            <a:pPr>
              <a:defRPr sz="1400">
                <a:latin typeface="+mj-lt"/>
                <a:ea typeface="+mj-ea"/>
                <a:cs typeface="+mj-cs"/>
                <a:sym typeface="Calibri"/>
              </a:defRPr>
            </a:pPr>
            <a:r>
              <a:rPr b="1" dirty="0"/>
              <a:t>RAHUL A</a:t>
            </a:r>
          </a:p>
          <a:p>
            <a:pPr>
              <a:defRPr sz="1400">
                <a:latin typeface="+mj-lt"/>
                <a:ea typeface="+mj-ea"/>
                <a:cs typeface="+mj-cs"/>
                <a:sym typeface="Calibri"/>
              </a:defRPr>
            </a:pPr>
            <a:r>
              <a:rPr b="1" dirty="0"/>
              <a:t>RAJESH RAMACHANDER</a:t>
            </a:r>
          </a:p>
          <a:p>
            <a:pPr>
              <a:defRPr sz="1400">
                <a:latin typeface="+mj-lt"/>
                <a:ea typeface="+mj-ea"/>
                <a:cs typeface="+mj-cs"/>
                <a:sym typeface="Calibri"/>
              </a:defRPr>
            </a:pPr>
            <a:r>
              <a:rPr b="1" dirty="0"/>
              <a:t>RANJITH GNANA SUTHAKAR ALPHONSE RAJ</a:t>
            </a:r>
          </a:p>
        </p:txBody>
      </p:sp>
      <p:sp>
        <p:nvSpPr>
          <p:cNvPr id="501" name="Rectangle 13"/>
          <p:cNvSpPr txBox="1"/>
          <p:nvPr/>
        </p:nvSpPr>
        <p:spPr>
          <a:xfrm>
            <a:off x="415632" y="6303389"/>
            <a:ext cx="6004564" cy="280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400">
                <a:latin typeface="+mj-lt"/>
                <a:ea typeface="+mj-ea"/>
                <a:cs typeface="+mj-cs"/>
                <a:sym typeface="Calibri"/>
              </a:defRPr>
            </a:lvl1pPr>
          </a:lstStyle>
          <a:p>
            <a:r>
              <a:t>https://github.com/RajeshRamachander/mysqlpython</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325" name="Rounded Rectangle 37"/>
          <p:cNvSpPr/>
          <p:nvPr/>
        </p:nvSpPr>
        <p:spPr>
          <a:xfrm>
            <a:off x="431999" y="958731"/>
            <a:ext cx="11328003" cy="2107663"/>
          </a:xfrm>
          <a:prstGeom prst="roundRect">
            <a:avLst>
              <a:gd name="adj" fmla="val 16667"/>
            </a:avLst>
          </a:prstGeom>
          <a:ln w="6350">
            <a:solidFill>
              <a:schemeClr val="accent1"/>
            </a:solidFill>
            <a:miter/>
          </a:ln>
        </p:spPr>
        <p:txBody>
          <a:bodyPr lIns="45718" tIns="45718" rIns="45718" bIns="45718" anchor="ctr"/>
          <a:lstStyle/>
          <a:p>
            <a:pPr algn="ctr">
              <a:defRPr>
                <a:latin typeface="Candara"/>
                <a:ea typeface="Candara"/>
                <a:cs typeface="Candara"/>
                <a:sym typeface="Candara"/>
              </a:defRPr>
            </a:pPr>
            <a:endParaRPr/>
          </a:p>
        </p:txBody>
      </p:sp>
      <p:sp>
        <p:nvSpPr>
          <p:cNvPr id="326" name="Title 1"/>
          <p:cNvSpPr txBox="1">
            <a:spLocks noGrp="1"/>
          </p:cNvSpPr>
          <p:nvPr>
            <p:ph type="title"/>
          </p:nvPr>
        </p:nvSpPr>
        <p:spPr>
          <a:xfrm>
            <a:off x="431999" y="431999"/>
            <a:ext cx="11328001" cy="432002"/>
          </a:xfrm>
          <a:prstGeom prst="rect">
            <a:avLst/>
          </a:prstGeom>
        </p:spPr>
        <p:txBody>
          <a:bodyPr/>
          <a:lstStyle>
            <a:lvl1pPr>
              <a:defRPr sz="2800" spc="-200"/>
            </a:lvl1pPr>
          </a:lstStyle>
          <a:p>
            <a:r>
              <a:t>Overview of Window Functions</a:t>
            </a:r>
          </a:p>
        </p:txBody>
      </p:sp>
      <p:sp>
        <p:nvSpPr>
          <p:cNvPr id="327" name="Content Placeholder 2"/>
          <p:cNvSpPr txBox="1">
            <a:spLocks noGrp="1"/>
          </p:cNvSpPr>
          <p:nvPr>
            <p:ph type="body" sz="quarter" idx="1"/>
          </p:nvPr>
        </p:nvSpPr>
        <p:spPr>
          <a:xfrm>
            <a:off x="219717" y="3664865"/>
            <a:ext cx="3862753" cy="481269"/>
          </a:xfrm>
          <a:prstGeom prst="rect">
            <a:avLst/>
          </a:prstGeom>
        </p:spPr>
        <p:txBody>
          <a:bodyPr/>
          <a:lstStyle>
            <a:lvl1pPr>
              <a:defRPr sz="1100"/>
            </a:lvl1pPr>
          </a:lstStyle>
          <a:p>
            <a:r>
              <a:t>SQL LAG() is a window function that provides access to a row at a specified physical offset which comes before the current row.</a:t>
            </a:r>
          </a:p>
        </p:txBody>
      </p:sp>
      <p:sp>
        <p:nvSpPr>
          <p:cNvPr id="328"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329" name="Rectangle 6"/>
          <p:cNvSpPr txBox="1"/>
          <p:nvPr/>
        </p:nvSpPr>
        <p:spPr>
          <a:xfrm>
            <a:off x="436514" y="943371"/>
            <a:ext cx="11236564" cy="340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000" b="1">
                <a:latin typeface="+mj-lt"/>
                <a:ea typeface="+mj-ea"/>
                <a:cs typeface="+mj-cs"/>
                <a:sym typeface="Calibri"/>
              </a:defRPr>
            </a:lvl1pPr>
          </a:lstStyle>
          <a:p>
            <a:r>
              <a:t>Window functions allow us to perform calculations against sets or subsets of rows within a query</a:t>
            </a:r>
          </a:p>
        </p:txBody>
      </p:sp>
      <p:sp>
        <p:nvSpPr>
          <p:cNvPr id="330" name="Rectangle 7"/>
          <p:cNvSpPr txBox="1"/>
          <p:nvPr/>
        </p:nvSpPr>
        <p:spPr>
          <a:xfrm>
            <a:off x="6859120" y="1322166"/>
            <a:ext cx="3439062"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mj-lt"/>
                <a:ea typeface="+mj-ea"/>
                <a:cs typeface="+mj-cs"/>
                <a:sym typeface="Calibri"/>
              </a:defRPr>
            </a:lvl1pPr>
          </a:lstStyle>
          <a:p>
            <a:r>
              <a:t>Types of Window Functions</a:t>
            </a:r>
          </a:p>
        </p:txBody>
      </p:sp>
      <p:sp>
        <p:nvSpPr>
          <p:cNvPr id="331" name="Rectangle 9"/>
          <p:cNvSpPr txBox="1"/>
          <p:nvPr/>
        </p:nvSpPr>
        <p:spPr>
          <a:xfrm>
            <a:off x="5850416" y="1639018"/>
            <a:ext cx="1521673" cy="667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1400" b="1">
                <a:latin typeface="+mj-lt"/>
                <a:ea typeface="+mj-ea"/>
                <a:cs typeface="+mj-cs"/>
                <a:sym typeface="Calibri"/>
              </a:defRPr>
            </a:pPr>
            <a:r>
              <a:t>Aggregate: </a:t>
            </a:r>
          </a:p>
          <a:p>
            <a:pPr algn="ctr">
              <a:defRPr sz="1200">
                <a:latin typeface="+mj-lt"/>
                <a:ea typeface="+mj-ea"/>
                <a:cs typeface="+mj-cs"/>
                <a:sym typeface="Calibri"/>
              </a:defRPr>
            </a:pPr>
            <a:r>
              <a:t>SUM, MIN, MAX, COUNT, AVG,…</a:t>
            </a:r>
          </a:p>
        </p:txBody>
      </p:sp>
      <p:sp>
        <p:nvSpPr>
          <p:cNvPr id="332" name="Rectangle 11"/>
          <p:cNvSpPr txBox="1"/>
          <p:nvPr/>
        </p:nvSpPr>
        <p:spPr>
          <a:xfrm>
            <a:off x="7463527" y="1654375"/>
            <a:ext cx="1717503" cy="667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1400" b="1">
                <a:latin typeface="+mj-lt"/>
                <a:ea typeface="+mj-ea"/>
                <a:cs typeface="+mj-cs"/>
                <a:sym typeface="Calibri"/>
              </a:defRPr>
            </a:pPr>
            <a:r>
              <a:t>Ranking: </a:t>
            </a:r>
            <a:r>
              <a:rPr sz="1200" b="0"/>
              <a:t>ROW_NUMBER, RANK, DENSE_RANK, </a:t>
            </a:r>
            <a:r>
              <a:rPr sz="1200" i="1" u="sng"/>
              <a:t>NTILE</a:t>
            </a:r>
            <a:r>
              <a:rPr sz="1200" b="0"/>
              <a:t>,…</a:t>
            </a:r>
          </a:p>
        </p:txBody>
      </p:sp>
      <p:sp>
        <p:nvSpPr>
          <p:cNvPr id="333" name="Rectangle 13"/>
          <p:cNvSpPr txBox="1"/>
          <p:nvPr/>
        </p:nvSpPr>
        <p:spPr>
          <a:xfrm>
            <a:off x="9096570" y="1648766"/>
            <a:ext cx="2386193" cy="1277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1400" b="1">
                <a:latin typeface="+mj-lt"/>
                <a:ea typeface="+mj-ea"/>
                <a:cs typeface="+mj-cs"/>
                <a:sym typeface="Calibri"/>
              </a:defRPr>
            </a:pPr>
            <a:r>
              <a:t>Distribution/ Analytic functions: </a:t>
            </a:r>
          </a:p>
          <a:p>
            <a:pPr algn="ctr">
              <a:defRPr sz="1200">
                <a:latin typeface="+mj-lt"/>
                <a:ea typeface="+mj-ea"/>
                <a:cs typeface="+mj-cs"/>
                <a:sym typeface="Calibri"/>
              </a:defRPr>
            </a:pPr>
            <a:r>
              <a:t>CUME_DIST, FIRST_VALUE, </a:t>
            </a:r>
            <a:r>
              <a:rPr b="1" i="1" u="sng"/>
              <a:t>LAST_VALUE</a:t>
            </a:r>
            <a:r>
              <a:t>,</a:t>
            </a:r>
            <a:r>
              <a:rPr b="1" i="1" u="sng"/>
              <a:t> LAG</a:t>
            </a:r>
            <a:r>
              <a:t>, LEAD, PERCENTILE_CONT, PERCENTILE_DISC, PERCENT_RANK</a:t>
            </a:r>
          </a:p>
        </p:txBody>
      </p:sp>
      <p:pic>
        <p:nvPicPr>
          <p:cNvPr id="334" name="Picture 25" descr="Picture 25"/>
          <p:cNvPicPr>
            <a:picLocks noChangeAspect="1"/>
          </p:cNvPicPr>
          <p:nvPr/>
        </p:nvPicPr>
        <p:blipFill>
          <a:blip r:embed="rId2">
            <a:extLst/>
          </a:blip>
          <a:stretch>
            <a:fillRect/>
          </a:stretch>
        </p:blipFill>
        <p:spPr>
          <a:xfrm>
            <a:off x="1075451" y="1691496"/>
            <a:ext cx="2543762" cy="1015721"/>
          </a:xfrm>
          <a:prstGeom prst="rect">
            <a:avLst/>
          </a:prstGeom>
          <a:ln w="12700">
            <a:miter lim="400000"/>
          </a:ln>
        </p:spPr>
      </p:pic>
      <p:sp>
        <p:nvSpPr>
          <p:cNvPr id="335" name="Rectangle 27"/>
          <p:cNvSpPr txBox="1"/>
          <p:nvPr/>
        </p:nvSpPr>
        <p:spPr>
          <a:xfrm>
            <a:off x="1650311" y="2638798"/>
            <a:ext cx="1519666" cy="2257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100" i="1">
                <a:latin typeface="+mj-lt"/>
                <a:ea typeface="+mj-ea"/>
                <a:cs typeface="+mj-cs"/>
                <a:sym typeface="Calibri"/>
              </a:defRPr>
            </a:lvl1pPr>
          </a:lstStyle>
          <a:p>
            <a:r>
              <a:t>Running 3 Month Sum</a:t>
            </a:r>
          </a:p>
        </p:txBody>
      </p:sp>
      <p:sp>
        <p:nvSpPr>
          <p:cNvPr id="336" name="Rectangle 28"/>
          <p:cNvSpPr txBox="1"/>
          <p:nvPr/>
        </p:nvSpPr>
        <p:spPr>
          <a:xfrm>
            <a:off x="933975" y="1322166"/>
            <a:ext cx="2952337"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mj-lt"/>
                <a:ea typeface="+mj-ea"/>
                <a:cs typeface="+mj-cs"/>
                <a:sym typeface="Calibri"/>
              </a:defRPr>
            </a:lvl1pPr>
          </a:lstStyle>
          <a:p>
            <a:r>
              <a:t>Parts of a Window Function</a:t>
            </a:r>
          </a:p>
        </p:txBody>
      </p:sp>
      <p:sp>
        <p:nvSpPr>
          <p:cNvPr id="337" name="Rectangle 36"/>
          <p:cNvSpPr/>
          <p:nvPr/>
        </p:nvSpPr>
        <p:spPr>
          <a:xfrm>
            <a:off x="1092930" y="3205577"/>
            <a:ext cx="2180957" cy="339436"/>
          </a:xfrm>
          <a:prstGeom prst="rect">
            <a:avLst/>
          </a:prstGeom>
          <a:gradFill>
            <a:gsLst>
              <a:gs pos="0">
                <a:srgbClr val="9FE0F1"/>
              </a:gs>
              <a:gs pos="50000">
                <a:srgbClr val="91DAEE"/>
              </a:gs>
              <a:gs pos="100000">
                <a:srgbClr val="7CD9F0"/>
              </a:gs>
            </a:gsLst>
            <a:lin ang="5400000"/>
          </a:gradFill>
          <a:ln w="635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b="1">
                <a:latin typeface="+mj-lt"/>
                <a:ea typeface="+mj-ea"/>
                <a:cs typeface="+mj-cs"/>
                <a:sym typeface="Calibri"/>
              </a:defRPr>
            </a:lvl1pPr>
          </a:lstStyle>
          <a:p>
            <a:r>
              <a:t>LAG () Function</a:t>
            </a:r>
          </a:p>
        </p:txBody>
      </p:sp>
      <p:sp>
        <p:nvSpPr>
          <p:cNvPr id="338" name="Straight Connector 15"/>
          <p:cNvSpPr/>
          <p:nvPr/>
        </p:nvSpPr>
        <p:spPr>
          <a:xfrm flipH="1">
            <a:off x="4175223" y="3232268"/>
            <a:ext cx="2" cy="3006936"/>
          </a:xfrm>
          <a:prstGeom prst="line">
            <a:avLst/>
          </a:prstGeom>
          <a:ln w="31750">
            <a:solidFill>
              <a:schemeClr val="accent1"/>
            </a:solidFill>
            <a:prstDash val="dash"/>
            <a:miter/>
          </a:ln>
        </p:spPr>
        <p:txBody>
          <a:bodyPr lIns="45718" tIns="45718" rIns="45718" bIns="45718"/>
          <a:lstStyle/>
          <a:p>
            <a:endParaRPr/>
          </a:p>
        </p:txBody>
      </p:sp>
      <p:sp>
        <p:nvSpPr>
          <p:cNvPr id="339" name="Straight Connector 30"/>
          <p:cNvSpPr/>
          <p:nvPr/>
        </p:nvSpPr>
        <p:spPr>
          <a:xfrm>
            <a:off x="8023324" y="3232268"/>
            <a:ext cx="2" cy="3006936"/>
          </a:xfrm>
          <a:prstGeom prst="line">
            <a:avLst/>
          </a:prstGeom>
          <a:ln w="31750">
            <a:solidFill>
              <a:schemeClr val="accent1"/>
            </a:solidFill>
            <a:prstDash val="dash"/>
            <a:miter/>
          </a:ln>
        </p:spPr>
        <p:txBody>
          <a:bodyPr lIns="45718" tIns="45718" rIns="45718" bIns="45718"/>
          <a:lstStyle/>
          <a:p>
            <a:endParaRPr/>
          </a:p>
        </p:txBody>
      </p:sp>
      <p:sp>
        <p:nvSpPr>
          <p:cNvPr id="340" name="Rectangle 31"/>
          <p:cNvSpPr/>
          <p:nvPr/>
        </p:nvSpPr>
        <p:spPr>
          <a:xfrm>
            <a:off x="4967423" y="3201717"/>
            <a:ext cx="2180956" cy="339437"/>
          </a:xfrm>
          <a:prstGeom prst="rect">
            <a:avLst/>
          </a:prstGeom>
          <a:gradFill>
            <a:gsLst>
              <a:gs pos="0">
                <a:srgbClr val="9FE0F1"/>
              </a:gs>
              <a:gs pos="50000">
                <a:srgbClr val="91DAEE"/>
              </a:gs>
              <a:gs pos="100000">
                <a:srgbClr val="7CD9F0"/>
              </a:gs>
            </a:gsLst>
            <a:lin ang="5400000"/>
          </a:gradFill>
          <a:ln w="635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b="1">
                <a:latin typeface="+mj-lt"/>
                <a:ea typeface="+mj-ea"/>
                <a:cs typeface="+mj-cs"/>
                <a:sym typeface="Calibri"/>
              </a:defRPr>
            </a:lvl1pPr>
          </a:lstStyle>
          <a:p>
            <a:r>
              <a:t>NTILE () Function</a:t>
            </a:r>
          </a:p>
        </p:txBody>
      </p:sp>
      <p:sp>
        <p:nvSpPr>
          <p:cNvPr id="341" name="Rectangle 32"/>
          <p:cNvSpPr/>
          <p:nvPr/>
        </p:nvSpPr>
        <p:spPr>
          <a:xfrm>
            <a:off x="8867964" y="3201717"/>
            <a:ext cx="2525598" cy="339437"/>
          </a:xfrm>
          <a:prstGeom prst="rect">
            <a:avLst/>
          </a:prstGeom>
          <a:gradFill>
            <a:gsLst>
              <a:gs pos="0">
                <a:srgbClr val="9FE0F1"/>
              </a:gs>
              <a:gs pos="50000">
                <a:srgbClr val="91DAEE"/>
              </a:gs>
              <a:gs pos="100000">
                <a:srgbClr val="7CD9F0"/>
              </a:gs>
            </a:gsLst>
            <a:lin ang="5400000"/>
          </a:gradFill>
          <a:ln w="635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b="1">
                <a:latin typeface="+mj-lt"/>
                <a:ea typeface="+mj-ea"/>
                <a:cs typeface="+mj-cs"/>
                <a:sym typeface="Calibri"/>
              </a:defRPr>
            </a:lvl1pPr>
          </a:lstStyle>
          <a:p>
            <a:r>
              <a:t>LAST_VALUE () Function</a:t>
            </a:r>
          </a:p>
        </p:txBody>
      </p:sp>
      <p:pic>
        <p:nvPicPr>
          <p:cNvPr id="342" name="Picture 2" descr="Picture 2"/>
          <p:cNvPicPr>
            <a:picLocks noChangeAspect="1"/>
          </p:cNvPicPr>
          <p:nvPr/>
        </p:nvPicPr>
        <p:blipFill>
          <a:blip r:embed="rId3">
            <a:extLst/>
          </a:blip>
          <a:stretch>
            <a:fillRect/>
          </a:stretch>
        </p:blipFill>
        <p:spPr>
          <a:xfrm>
            <a:off x="967648" y="4134115"/>
            <a:ext cx="2028239" cy="1364452"/>
          </a:xfrm>
          <a:prstGeom prst="rect">
            <a:avLst/>
          </a:prstGeom>
          <a:ln w="12700">
            <a:miter lim="400000"/>
          </a:ln>
        </p:spPr>
      </p:pic>
      <p:pic>
        <p:nvPicPr>
          <p:cNvPr id="343" name="Picture 35" descr="Picture 35"/>
          <p:cNvPicPr>
            <a:picLocks noChangeAspect="1"/>
          </p:cNvPicPr>
          <p:nvPr/>
        </p:nvPicPr>
        <p:blipFill>
          <a:blip r:embed="rId4">
            <a:extLst/>
          </a:blip>
          <a:stretch>
            <a:fillRect/>
          </a:stretch>
        </p:blipFill>
        <p:spPr>
          <a:xfrm>
            <a:off x="4829561" y="4345690"/>
            <a:ext cx="2532878" cy="1111997"/>
          </a:xfrm>
          <a:prstGeom prst="rect">
            <a:avLst/>
          </a:prstGeom>
          <a:ln w="12700">
            <a:miter lim="400000"/>
          </a:ln>
        </p:spPr>
      </p:pic>
      <p:sp>
        <p:nvSpPr>
          <p:cNvPr id="344" name="Content Placeholder 2"/>
          <p:cNvSpPr txBox="1"/>
          <p:nvPr/>
        </p:nvSpPr>
        <p:spPr>
          <a:xfrm>
            <a:off x="4267982" y="3631203"/>
            <a:ext cx="3662589" cy="589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285750" indent="-285750">
              <a:lnSpc>
                <a:spcPct val="90000"/>
              </a:lnSpc>
              <a:spcBef>
                <a:spcPts val="1000"/>
              </a:spcBef>
              <a:buSzPct val="100000"/>
              <a:buFont typeface="Calibri"/>
              <a:buChar char="➢"/>
              <a:defRPr sz="1100">
                <a:solidFill>
                  <a:srgbClr val="404040"/>
                </a:solidFill>
                <a:latin typeface="+mj-lt"/>
                <a:ea typeface="+mj-ea"/>
                <a:cs typeface="+mj-cs"/>
                <a:sym typeface="Calibri"/>
              </a:defRPr>
            </a:lvl1pPr>
          </a:lstStyle>
          <a:p>
            <a:r>
              <a:t>NTILE() function is a window function that divides an ordered result set into a number of buckets by a specified expression and assigns an appropriate bucket number to each row.</a:t>
            </a:r>
          </a:p>
        </p:txBody>
      </p:sp>
      <p:pic>
        <p:nvPicPr>
          <p:cNvPr id="345" name="Picture 40" descr="Picture 40"/>
          <p:cNvPicPr>
            <a:picLocks noChangeAspect="1"/>
          </p:cNvPicPr>
          <p:nvPr/>
        </p:nvPicPr>
        <p:blipFill>
          <a:blip r:embed="rId5">
            <a:extLst/>
          </a:blip>
          <a:stretch>
            <a:fillRect/>
          </a:stretch>
        </p:blipFill>
        <p:spPr>
          <a:xfrm>
            <a:off x="5420883" y="5573033"/>
            <a:ext cx="2271999" cy="627655"/>
          </a:xfrm>
          <a:prstGeom prst="rect">
            <a:avLst/>
          </a:prstGeom>
          <a:ln w="12700">
            <a:miter lim="400000"/>
          </a:ln>
        </p:spPr>
      </p:pic>
      <p:pic>
        <p:nvPicPr>
          <p:cNvPr id="346" name="Picture 41" descr="Picture 41"/>
          <p:cNvPicPr>
            <a:picLocks noChangeAspect="1"/>
          </p:cNvPicPr>
          <p:nvPr/>
        </p:nvPicPr>
        <p:blipFill>
          <a:blip r:embed="rId6">
            <a:extLst/>
          </a:blip>
          <a:stretch>
            <a:fillRect/>
          </a:stretch>
        </p:blipFill>
        <p:spPr>
          <a:xfrm>
            <a:off x="1284034" y="5573033"/>
            <a:ext cx="2560748" cy="649663"/>
          </a:xfrm>
          <a:prstGeom prst="rect">
            <a:avLst/>
          </a:prstGeom>
          <a:ln w="12700">
            <a:miter lim="400000"/>
          </a:ln>
        </p:spPr>
      </p:pic>
      <p:pic>
        <p:nvPicPr>
          <p:cNvPr id="347" name="Picture 42" descr="Picture 42"/>
          <p:cNvPicPr>
            <a:picLocks noChangeAspect="1"/>
          </p:cNvPicPr>
          <p:nvPr/>
        </p:nvPicPr>
        <p:blipFill>
          <a:blip r:embed="rId7">
            <a:extLst/>
          </a:blip>
          <a:stretch>
            <a:fillRect/>
          </a:stretch>
        </p:blipFill>
        <p:spPr>
          <a:xfrm>
            <a:off x="9488003" y="5546997"/>
            <a:ext cx="2271998" cy="714206"/>
          </a:xfrm>
          <a:prstGeom prst="rect">
            <a:avLst/>
          </a:prstGeom>
          <a:ln w="12700">
            <a:miter lim="400000"/>
          </a:ln>
        </p:spPr>
      </p:pic>
      <p:sp>
        <p:nvSpPr>
          <p:cNvPr id="348" name="TextBox 43"/>
          <p:cNvSpPr txBox="1"/>
          <p:nvPr/>
        </p:nvSpPr>
        <p:spPr>
          <a:xfrm>
            <a:off x="355026" y="5759364"/>
            <a:ext cx="797525" cy="275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200">
                <a:latin typeface="+mj-lt"/>
                <a:ea typeface="+mj-ea"/>
                <a:cs typeface="+mj-cs"/>
                <a:sym typeface="Calibri"/>
              </a:defRPr>
            </a:pPr>
            <a:r>
              <a:t>Syntax </a:t>
            </a:r>
            <a:r>
              <a:rPr>
                <a:latin typeface="Wingdings"/>
                <a:ea typeface="Wingdings"/>
                <a:cs typeface="Wingdings"/>
                <a:sym typeface="Wingdings"/>
              </a:rPr>
              <a:t></a:t>
            </a:r>
          </a:p>
        </p:txBody>
      </p:sp>
      <p:sp>
        <p:nvSpPr>
          <p:cNvPr id="349" name="TextBox 45"/>
          <p:cNvSpPr txBox="1"/>
          <p:nvPr/>
        </p:nvSpPr>
        <p:spPr>
          <a:xfrm>
            <a:off x="4437350" y="5748359"/>
            <a:ext cx="797524" cy="275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200">
                <a:latin typeface="+mj-lt"/>
                <a:ea typeface="+mj-ea"/>
                <a:cs typeface="+mj-cs"/>
                <a:sym typeface="Calibri"/>
              </a:defRPr>
            </a:pPr>
            <a:r>
              <a:t>Syntax </a:t>
            </a:r>
            <a:r>
              <a:rPr>
                <a:latin typeface="Wingdings"/>
                <a:ea typeface="Wingdings"/>
                <a:cs typeface="Wingdings"/>
                <a:sym typeface="Wingdings"/>
              </a:rPr>
              <a:t></a:t>
            </a:r>
          </a:p>
        </p:txBody>
      </p:sp>
      <p:sp>
        <p:nvSpPr>
          <p:cNvPr id="350" name="TextBox 46"/>
          <p:cNvSpPr txBox="1"/>
          <p:nvPr/>
        </p:nvSpPr>
        <p:spPr>
          <a:xfrm>
            <a:off x="8417721" y="5748359"/>
            <a:ext cx="797524" cy="275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200">
                <a:latin typeface="+mj-lt"/>
                <a:ea typeface="+mj-ea"/>
                <a:cs typeface="+mj-cs"/>
                <a:sym typeface="Calibri"/>
              </a:defRPr>
            </a:pPr>
            <a:r>
              <a:t>Syntax </a:t>
            </a:r>
            <a:r>
              <a:rPr>
                <a:latin typeface="Wingdings"/>
                <a:ea typeface="Wingdings"/>
                <a:cs typeface="Wingdings"/>
                <a:sym typeface="Wingdings"/>
              </a:rPr>
              <a:t></a:t>
            </a:r>
          </a:p>
        </p:txBody>
      </p:sp>
      <p:sp>
        <p:nvSpPr>
          <p:cNvPr id="351" name="Content Placeholder 2"/>
          <p:cNvSpPr txBox="1"/>
          <p:nvPr/>
        </p:nvSpPr>
        <p:spPr>
          <a:xfrm>
            <a:off x="8151531" y="3646596"/>
            <a:ext cx="3662589" cy="437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285750" indent="-285750">
              <a:lnSpc>
                <a:spcPct val="90000"/>
              </a:lnSpc>
              <a:spcBef>
                <a:spcPts val="1000"/>
              </a:spcBef>
              <a:buSzPct val="100000"/>
              <a:buFont typeface="Calibri"/>
              <a:buChar char="➢"/>
              <a:defRPr sz="1100">
                <a:solidFill>
                  <a:srgbClr val="404040"/>
                </a:solidFill>
                <a:latin typeface="+mj-lt"/>
                <a:ea typeface="+mj-ea"/>
                <a:cs typeface="+mj-cs"/>
                <a:sym typeface="Calibri"/>
              </a:defRPr>
            </a:lvl1pPr>
          </a:lstStyle>
          <a:p>
            <a:r>
              <a:t>The LAST_VALUE() is a window function that allows you to obtain the value of the last row in a specified window frame.</a:t>
            </a:r>
          </a:p>
        </p:txBody>
      </p:sp>
      <p:pic>
        <p:nvPicPr>
          <p:cNvPr id="352" name="Picture 9" descr="Picture 9"/>
          <p:cNvPicPr>
            <a:picLocks noChangeAspect="1"/>
          </p:cNvPicPr>
          <p:nvPr/>
        </p:nvPicPr>
        <p:blipFill>
          <a:blip r:embed="rId8">
            <a:extLst/>
          </a:blip>
          <a:stretch>
            <a:fillRect/>
          </a:stretch>
        </p:blipFill>
        <p:spPr>
          <a:xfrm>
            <a:off x="3838354" y="1470106"/>
            <a:ext cx="1918020" cy="1373590"/>
          </a:xfrm>
          <a:prstGeom prst="rect">
            <a:avLst/>
          </a:prstGeom>
          <a:ln w="12700">
            <a:miter lim="400000"/>
          </a:ln>
        </p:spPr>
      </p:pic>
      <p:pic>
        <p:nvPicPr>
          <p:cNvPr id="353" name="Picture 49" descr="Picture 49"/>
          <p:cNvPicPr>
            <a:picLocks noChangeAspect="1"/>
          </p:cNvPicPr>
          <p:nvPr/>
        </p:nvPicPr>
        <p:blipFill>
          <a:blip r:embed="rId9">
            <a:extLst/>
          </a:blip>
          <a:stretch>
            <a:fillRect/>
          </a:stretch>
        </p:blipFill>
        <p:spPr>
          <a:xfrm>
            <a:off x="9012325" y="4297924"/>
            <a:ext cx="2333127" cy="1042131"/>
          </a:xfrm>
          <a:prstGeom prst="rect">
            <a:avLst/>
          </a:prstGeom>
          <a:ln w="12700">
            <a:miter lim="400000"/>
          </a:ln>
        </p:spPr>
      </p:pic>
      <p:sp>
        <p:nvSpPr>
          <p:cNvPr id="354" name="Down Arrow 54"/>
          <p:cNvSpPr/>
          <p:nvPr/>
        </p:nvSpPr>
        <p:spPr>
          <a:xfrm>
            <a:off x="2472814" y="3957925"/>
            <a:ext cx="330202" cy="18821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355" name="Down Arrow 58"/>
          <p:cNvSpPr/>
          <p:nvPr/>
        </p:nvSpPr>
        <p:spPr>
          <a:xfrm>
            <a:off x="6926312" y="4215153"/>
            <a:ext cx="330202" cy="18821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
        <p:nvSpPr>
          <p:cNvPr id="356" name="Down Arrow 59"/>
          <p:cNvSpPr/>
          <p:nvPr/>
        </p:nvSpPr>
        <p:spPr>
          <a:xfrm>
            <a:off x="10774412" y="4093671"/>
            <a:ext cx="330202" cy="18821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miter lim="400000"/>
          </a:ln>
        </p:spPr>
        <p:txBody>
          <a:bodyPr lIns="45718" tIns="45718" rIns="45718" bIns="45718" anchor="ctr"/>
          <a:lstStyle/>
          <a:p>
            <a:pPr algn="ctr">
              <a:defRPr>
                <a:solidFill>
                  <a:srgbClr val="FFFFFF"/>
                </a:solidFill>
                <a:latin typeface="Candara"/>
                <a:ea typeface="Candara"/>
                <a:cs typeface="Candara"/>
                <a:sym typeface="Candara"/>
              </a:defRPr>
            </a:pPr>
            <a:endParaRPr/>
          </a:p>
        </p:txBody>
      </p:sp>
    </p:spTree>
  </p:cSld>
  <p:clrMapOvr>
    <a:masterClrMapping/>
  </p:clrMapOvr>
  <p:transition spd="med"/>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359" name="Title 1"/>
          <p:cNvSpPr txBox="1">
            <a:spLocks noGrp="1"/>
          </p:cNvSpPr>
          <p:nvPr>
            <p:ph type="title"/>
          </p:nvPr>
        </p:nvSpPr>
        <p:spPr>
          <a:xfrm>
            <a:off x="431999" y="431999"/>
            <a:ext cx="11328001" cy="432002"/>
          </a:xfrm>
          <a:prstGeom prst="rect">
            <a:avLst/>
          </a:prstGeom>
        </p:spPr>
        <p:txBody>
          <a:bodyPr/>
          <a:lstStyle>
            <a:lvl1pPr>
              <a:defRPr sz="2800" spc="-200"/>
            </a:lvl1pPr>
          </a:lstStyle>
          <a:p>
            <a:r>
              <a:t>Database Considered For Case Study</a:t>
            </a:r>
          </a:p>
        </p:txBody>
      </p:sp>
      <p:sp>
        <p:nvSpPr>
          <p:cNvPr id="360" name="Content Placeholder 2"/>
          <p:cNvSpPr txBox="1">
            <a:spLocks noGrp="1"/>
          </p:cNvSpPr>
          <p:nvPr>
            <p:ph type="body" sz="half" idx="1"/>
          </p:nvPr>
        </p:nvSpPr>
        <p:spPr>
          <a:xfrm>
            <a:off x="431998" y="1037965"/>
            <a:ext cx="4419403" cy="5333386"/>
          </a:xfrm>
          <a:prstGeom prst="rect">
            <a:avLst/>
          </a:prstGeom>
        </p:spPr>
        <p:txBody>
          <a:bodyPr/>
          <a:lstStyle/>
          <a:p>
            <a:pPr>
              <a:defRPr sz="2400"/>
            </a:pPr>
            <a:endParaRPr/>
          </a:p>
          <a:p>
            <a:pPr>
              <a:defRPr sz="2400"/>
            </a:pPr>
            <a:r>
              <a:t>Database </a:t>
            </a:r>
            <a:r>
              <a:rPr>
                <a:latin typeface="Wingdings"/>
                <a:ea typeface="Wingdings"/>
                <a:cs typeface="Wingdings"/>
                <a:sym typeface="Wingdings"/>
              </a:rPr>
              <a:t></a:t>
            </a:r>
            <a:r>
              <a:t> </a:t>
            </a:r>
            <a:r>
              <a:rPr b="1"/>
              <a:t>SAKILA</a:t>
            </a:r>
          </a:p>
          <a:p>
            <a:pPr>
              <a:defRPr sz="2400" b="1"/>
            </a:pPr>
            <a:endParaRPr b="1"/>
          </a:p>
          <a:p>
            <a:pPr>
              <a:defRPr sz="2400"/>
            </a:pPr>
            <a:r>
              <a:t>Database of a DVD rental store, featuring things like films, actors, film-actor relationships, and a central inventory table that connects films, stores, and rentals along with customer details</a:t>
            </a:r>
          </a:p>
          <a:p>
            <a:pPr>
              <a:defRPr sz="2400"/>
            </a:pPr>
            <a:endParaRPr/>
          </a:p>
          <a:p>
            <a:pPr>
              <a:defRPr sz="2400"/>
            </a:pPr>
            <a:r>
              <a:t>No. of tables </a:t>
            </a:r>
            <a:r>
              <a:rPr>
                <a:latin typeface="Wingdings"/>
                <a:ea typeface="Wingdings"/>
                <a:cs typeface="Wingdings"/>
                <a:sym typeface="Wingdings"/>
              </a:rPr>
              <a:t> </a:t>
            </a:r>
            <a:r>
              <a:t>15</a:t>
            </a:r>
          </a:p>
        </p:txBody>
      </p:sp>
      <p:sp>
        <p:nvSpPr>
          <p:cNvPr id="361"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362" name="Picture 2" descr="Picture 2"/>
          <p:cNvPicPr>
            <a:picLocks noChangeAspect="1"/>
          </p:cNvPicPr>
          <p:nvPr/>
        </p:nvPicPr>
        <p:blipFill>
          <a:blip r:embed="rId2">
            <a:extLst/>
          </a:blip>
          <a:srcRect l="1" r="506"/>
          <a:stretch>
            <a:fillRect/>
          </a:stretch>
        </p:blipFill>
        <p:spPr>
          <a:xfrm>
            <a:off x="5009772" y="1112569"/>
            <a:ext cx="6867906" cy="4558473"/>
          </a:xfrm>
          <a:prstGeom prst="rect">
            <a:avLst/>
          </a:prstGeom>
          <a:ln w="12700">
            <a:miter lim="400000"/>
          </a:ln>
        </p:spPr>
      </p:pic>
    </p:spTree>
  </p:cSld>
  <p:clrMapOvr>
    <a:masterClrMapping/>
  </p:clrMapOvr>
  <p:transition spd="med"/>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365" name="Title 1"/>
          <p:cNvSpPr txBox="1">
            <a:spLocks noGrp="1"/>
          </p:cNvSpPr>
          <p:nvPr>
            <p:ph type="title"/>
          </p:nvPr>
        </p:nvSpPr>
        <p:spPr>
          <a:xfrm>
            <a:off x="6235700" y="2204791"/>
            <a:ext cx="5956300" cy="1944000"/>
          </a:xfrm>
          <a:prstGeom prst="rect">
            <a:avLst/>
          </a:prstGeom>
        </p:spPr>
        <p:txBody>
          <a:bodyPr/>
          <a:lstStyle/>
          <a:p>
            <a:r>
              <a:t>Case Study</a:t>
            </a:r>
          </a:p>
        </p:txBody>
      </p:sp>
      <p:sp>
        <p:nvSpPr>
          <p:cNvPr id="366" name="Text Placeholder 2"/>
          <p:cNvSpPr txBox="1">
            <a:spLocks noGrp="1"/>
          </p:cNvSpPr>
          <p:nvPr>
            <p:ph type="body" sz="quarter" idx="1"/>
          </p:nvPr>
        </p:nvSpPr>
        <p:spPr>
          <a:xfrm>
            <a:off x="6235700" y="4148859"/>
            <a:ext cx="5956300" cy="1100567"/>
          </a:xfrm>
          <a:prstGeom prst="rect">
            <a:avLst/>
          </a:prstGeom>
        </p:spPr>
        <p:txBody>
          <a:bodyPr/>
          <a:lstStyle>
            <a:lvl1pPr>
              <a:defRPr sz="2800"/>
            </a:lvl1pPr>
          </a:lstStyle>
          <a:p>
            <a:r>
              <a:t>Based on SAKILA store database</a:t>
            </a:r>
          </a:p>
        </p:txBody>
      </p:sp>
      <p:sp>
        <p:nvSpPr>
          <p:cNvPr id="367"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370" name="Title 1"/>
          <p:cNvSpPr txBox="1">
            <a:spLocks noGrp="1"/>
          </p:cNvSpPr>
          <p:nvPr>
            <p:ph type="title"/>
          </p:nvPr>
        </p:nvSpPr>
        <p:spPr>
          <a:xfrm>
            <a:off x="431999" y="431999"/>
            <a:ext cx="11328001" cy="432002"/>
          </a:xfrm>
          <a:prstGeom prst="rect">
            <a:avLst/>
          </a:prstGeom>
        </p:spPr>
        <p:txBody>
          <a:bodyPr/>
          <a:lstStyle>
            <a:lvl1pPr>
              <a:defRPr sz="2800" spc="-200"/>
            </a:lvl1pPr>
          </a:lstStyle>
          <a:p>
            <a:r>
              <a:rPr dirty="0"/>
              <a:t>Case Study Overview</a:t>
            </a:r>
          </a:p>
        </p:txBody>
      </p:sp>
      <p:sp>
        <p:nvSpPr>
          <p:cNvPr id="371" name="Content Placeholder 2"/>
          <p:cNvSpPr txBox="1">
            <a:spLocks noGrp="1"/>
          </p:cNvSpPr>
          <p:nvPr>
            <p:ph type="body" sz="half" idx="1"/>
          </p:nvPr>
        </p:nvSpPr>
        <p:spPr>
          <a:xfrm>
            <a:off x="431999" y="1037969"/>
            <a:ext cx="11328001" cy="2829182"/>
          </a:xfrm>
          <a:prstGeom prst="rect">
            <a:avLst/>
          </a:prstGeom>
        </p:spPr>
        <p:txBody>
          <a:bodyPr/>
          <a:lstStyle/>
          <a:p>
            <a:pPr>
              <a:defRPr sz="2400" b="1"/>
            </a:pPr>
            <a:r>
              <a:rPr dirty="0"/>
              <a:t>Business Objective:</a:t>
            </a:r>
          </a:p>
          <a:p>
            <a:pPr marL="542925" lvl="1" indent="-276225">
              <a:spcBef>
                <a:spcPts val="500"/>
              </a:spcBef>
              <a:buFontTx/>
              <a:defRPr sz="2000"/>
            </a:pPr>
            <a:r>
              <a:rPr dirty="0"/>
              <a:t>The SAKILA DVD store is taking Business Development initiatives. On this the team wants to increase the renting count/ frequency from customers and judiciously stock the stores with newer film titles to </a:t>
            </a:r>
            <a:r>
              <a:rPr dirty="0" err="1"/>
              <a:t>maximise</a:t>
            </a:r>
            <a:r>
              <a:rPr dirty="0"/>
              <a:t> revenue gains frugally.</a:t>
            </a:r>
            <a:endParaRPr sz="1600" dirty="0"/>
          </a:p>
          <a:p>
            <a:pPr marL="542925" lvl="1" indent="-276225">
              <a:spcBef>
                <a:spcPts val="500"/>
              </a:spcBef>
              <a:buFontTx/>
              <a:defRPr sz="1600"/>
            </a:pPr>
            <a:endParaRPr sz="1600" dirty="0"/>
          </a:p>
          <a:p>
            <a:pPr>
              <a:defRPr sz="2400" b="1"/>
            </a:pPr>
            <a:r>
              <a:rPr dirty="0"/>
              <a:t>Data Analytics Objective:</a:t>
            </a:r>
          </a:p>
          <a:p>
            <a:pPr marL="542925" lvl="1" indent="-276225">
              <a:spcBef>
                <a:spcPts val="500"/>
              </a:spcBef>
              <a:buFontTx/>
              <a:defRPr sz="2000"/>
            </a:pPr>
            <a:r>
              <a:rPr dirty="0"/>
              <a:t>Understanding and profiling customers based on rental records in the database</a:t>
            </a:r>
            <a:endParaRPr sz="1600" dirty="0"/>
          </a:p>
          <a:p>
            <a:pPr marL="542925" lvl="1" indent="-276225">
              <a:spcBef>
                <a:spcPts val="500"/>
              </a:spcBef>
              <a:buFontTx/>
              <a:defRPr sz="2000"/>
            </a:pPr>
            <a:r>
              <a:rPr dirty="0"/>
              <a:t>Identify areas of restocking based on rental revenue from the database</a:t>
            </a:r>
          </a:p>
        </p:txBody>
      </p:sp>
      <p:sp>
        <p:nvSpPr>
          <p:cNvPr id="372"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373" name="Rectangle 5"/>
          <p:cNvSpPr/>
          <p:nvPr/>
        </p:nvSpPr>
        <p:spPr>
          <a:xfrm>
            <a:off x="1878112" y="4241145"/>
            <a:ext cx="8435776" cy="1384990"/>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2800" b="1" i="1" u="sng">
                <a:latin typeface="+mj-lt"/>
                <a:ea typeface="+mj-ea"/>
                <a:cs typeface="+mj-cs"/>
                <a:sym typeface="Calibri"/>
              </a:defRPr>
            </a:pPr>
            <a:r>
              <a:rPr sz="2400" dirty="0" smtClean="0"/>
              <a:t>Questions</a:t>
            </a:r>
            <a:r>
              <a:rPr lang="en-US" sz="2400" dirty="0" smtClean="0"/>
              <a:t> to be addressed from data analysis</a:t>
            </a:r>
            <a:r>
              <a:rPr sz="2400" dirty="0" smtClean="0"/>
              <a:t>:</a:t>
            </a:r>
            <a:endParaRPr sz="2400" dirty="0"/>
          </a:p>
          <a:p>
            <a:pPr marL="914400" lvl="1" indent="-457200">
              <a:buSzPct val="100000"/>
              <a:buAutoNum type="arabicPeriod"/>
              <a:defRPr sz="2400" i="1">
                <a:latin typeface="+mj-lt"/>
                <a:ea typeface="+mj-ea"/>
                <a:cs typeface="+mj-cs"/>
                <a:sym typeface="Calibri"/>
              </a:defRPr>
            </a:pPr>
            <a:r>
              <a:rPr sz="2000" dirty="0"/>
              <a:t>What percentage of customers generally hold &gt;1 rentals at a time?</a:t>
            </a:r>
          </a:p>
          <a:p>
            <a:pPr marL="914400" lvl="1" indent="-457200">
              <a:buSzPct val="100000"/>
              <a:buAutoNum type="arabicPeriod"/>
              <a:defRPr sz="2400" i="1">
                <a:latin typeface="+mj-lt"/>
                <a:ea typeface="+mj-ea"/>
                <a:cs typeface="+mj-cs"/>
                <a:sym typeface="Calibri"/>
              </a:defRPr>
            </a:pPr>
            <a:r>
              <a:rPr sz="2000" dirty="0"/>
              <a:t>What are the top earning film genres for stocking accordingly?</a:t>
            </a:r>
          </a:p>
          <a:p>
            <a:pPr marL="914400" lvl="1" indent="-457200">
              <a:buSzPct val="100000"/>
              <a:buAutoNum type="arabicPeriod"/>
              <a:defRPr sz="2400" i="1">
                <a:latin typeface="+mj-lt"/>
                <a:ea typeface="+mj-ea"/>
                <a:cs typeface="+mj-cs"/>
                <a:sym typeface="Calibri"/>
              </a:defRPr>
            </a:pPr>
            <a:r>
              <a:rPr sz="2000" dirty="0"/>
              <a:t>What is the frequency of payment services offered by each staff? —*</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376" name="Title 1"/>
          <p:cNvSpPr txBox="1">
            <a:spLocks noGrp="1"/>
          </p:cNvSpPr>
          <p:nvPr>
            <p:ph type="title"/>
          </p:nvPr>
        </p:nvSpPr>
        <p:spPr>
          <a:xfrm>
            <a:off x="431999" y="431999"/>
            <a:ext cx="11550451" cy="432002"/>
          </a:xfrm>
          <a:prstGeom prst="rect">
            <a:avLst/>
          </a:prstGeom>
        </p:spPr>
        <p:txBody>
          <a:bodyPr/>
          <a:lstStyle>
            <a:lvl1pPr>
              <a:defRPr sz="2800" spc="-200"/>
            </a:lvl1pPr>
          </a:lstStyle>
          <a:p>
            <a:r>
              <a:t>Q1. What percentage of customers generally hold &gt;1 rentals at a time?</a:t>
            </a:r>
          </a:p>
        </p:txBody>
      </p:sp>
      <p:sp>
        <p:nvSpPr>
          <p:cNvPr id="377" name="Content Placeholder 2"/>
          <p:cNvSpPr txBox="1">
            <a:spLocks noGrp="1"/>
          </p:cNvSpPr>
          <p:nvPr>
            <p:ph type="body" sz="half" idx="1"/>
          </p:nvPr>
        </p:nvSpPr>
        <p:spPr>
          <a:xfrm>
            <a:off x="432000" y="1037967"/>
            <a:ext cx="4482902" cy="5153285"/>
          </a:xfrm>
          <a:prstGeom prst="rect">
            <a:avLst/>
          </a:prstGeom>
        </p:spPr>
        <p:txBody>
          <a:bodyPr/>
          <a:lstStyle/>
          <a:p>
            <a:pPr marL="282892" indent="-282892" defTabSz="905255">
              <a:spcBef>
                <a:spcPts val="900"/>
              </a:spcBef>
              <a:defRPr sz="1700"/>
            </a:pPr>
            <a:r>
              <a:t>Customer profiling based on average days between rentals and average rental period</a:t>
            </a:r>
          </a:p>
          <a:p>
            <a:pPr marL="282892" indent="-282892" defTabSz="905255">
              <a:spcBef>
                <a:spcPts val="900"/>
              </a:spcBef>
              <a:defRPr sz="1700"/>
            </a:pPr>
            <a:endParaRPr/>
          </a:p>
          <a:p>
            <a:pPr marL="282892" indent="-282892" defTabSz="905255">
              <a:spcBef>
                <a:spcPts val="900"/>
              </a:spcBef>
              <a:defRPr sz="1700" b="1"/>
            </a:pPr>
            <a:r>
              <a:t>Querying Steps:</a:t>
            </a:r>
          </a:p>
          <a:p>
            <a:pPr marL="594074" lvl="1" indent="-339470" defTabSz="905255">
              <a:spcBef>
                <a:spcPts val="400"/>
              </a:spcBef>
              <a:buFontTx/>
              <a:buAutoNum type="arabicPeriod"/>
              <a:defRPr sz="1500"/>
            </a:pPr>
            <a:r>
              <a:t>Calculate the time duration between successive rentals by each customer using the </a:t>
            </a:r>
            <a:r>
              <a:rPr b="1" u="sng"/>
              <a:t>LAG </a:t>
            </a:r>
            <a:r>
              <a:t>function from the ‘rental’ table</a:t>
            </a:r>
          </a:p>
          <a:p>
            <a:pPr marL="594074" lvl="1" indent="-339470" defTabSz="905255">
              <a:spcBef>
                <a:spcPts val="400"/>
              </a:spcBef>
              <a:buFontTx/>
              <a:buAutoNum type="arabicPeriod"/>
              <a:defRPr sz="1500"/>
            </a:pPr>
            <a:r>
              <a:t>Calculate the time duration of each rental by taking the difference between rental_date and return_date </a:t>
            </a:r>
          </a:p>
          <a:p>
            <a:pPr marL="594074" lvl="1" indent="-339470" defTabSz="905255">
              <a:spcBef>
                <a:spcPts val="400"/>
              </a:spcBef>
              <a:buFontTx/>
              <a:buAutoNum type="arabicPeriod"/>
              <a:defRPr sz="1500"/>
            </a:pPr>
            <a:r>
              <a:t>For each customer calculate the average duration between rentals and average rental period</a:t>
            </a:r>
          </a:p>
          <a:p>
            <a:pPr marL="594074" lvl="1" indent="-339470" defTabSz="905255">
              <a:spcBef>
                <a:spcPts val="400"/>
              </a:spcBef>
              <a:buFontTx/>
              <a:buAutoNum type="arabicPeriod"/>
              <a:defRPr sz="1500"/>
            </a:pPr>
            <a:r>
              <a:t>Based on the average fields identify customers who generally rent a second title before returning the first one (Multi rentals)</a:t>
            </a:r>
          </a:p>
          <a:p>
            <a:pPr marL="0" lvl="3" indent="792098" defTabSz="905255">
              <a:spcBef>
                <a:spcPts val="400"/>
              </a:spcBef>
              <a:buSzTx/>
              <a:buNone/>
              <a:defRPr sz="1300"/>
            </a:pPr>
            <a:r>
              <a:t>IF [avg_days_between_rentals &lt; avg_days_rental_period], then classify the customer as ‘Multi rentals’ customer ELSE ‘Non-Multi rentals’</a:t>
            </a:r>
          </a:p>
        </p:txBody>
      </p:sp>
      <p:sp>
        <p:nvSpPr>
          <p:cNvPr id="378"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379" name="Picture 10" descr="Picture 10"/>
          <p:cNvPicPr>
            <a:picLocks noChangeAspect="1"/>
          </p:cNvPicPr>
          <p:nvPr/>
        </p:nvPicPr>
        <p:blipFill>
          <a:blip r:embed="rId2">
            <a:extLst/>
          </a:blip>
          <a:stretch>
            <a:fillRect/>
          </a:stretch>
        </p:blipFill>
        <p:spPr>
          <a:xfrm>
            <a:off x="5800725" y="977769"/>
            <a:ext cx="5959277" cy="5348281"/>
          </a:xfrm>
          <a:prstGeom prst="rect">
            <a:avLst/>
          </a:prstGeom>
          <a:ln w="12700">
            <a:miter lim="400000"/>
          </a:ln>
        </p:spPr>
      </p:pic>
      <p:sp>
        <p:nvSpPr>
          <p:cNvPr id="380" name="Rectangle 5"/>
          <p:cNvSpPr/>
          <p:nvPr/>
        </p:nvSpPr>
        <p:spPr>
          <a:xfrm>
            <a:off x="5991225" y="1952625"/>
            <a:ext cx="4733925" cy="285750"/>
          </a:xfrm>
          <a:prstGeom prst="rect">
            <a:avLst/>
          </a:prstGeom>
          <a:ln w="12700">
            <a:solidFill>
              <a:schemeClr val="accent1"/>
            </a:solidFill>
            <a:miter/>
          </a:ln>
        </p:spPr>
        <p:txBody>
          <a:bodyPr lIns="45718" tIns="45718" rIns="45718" bIns="45718" anchor="ctr"/>
          <a:lstStyle/>
          <a:p>
            <a:pPr algn="ctr">
              <a:defRPr>
                <a:latin typeface="Candara"/>
                <a:ea typeface="Candara"/>
                <a:cs typeface="Candara"/>
                <a:sym typeface="Candara"/>
              </a:defRPr>
            </a:pPr>
            <a:endParaRPr/>
          </a:p>
        </p:txBody>
      </p:sp>
      <p:sp>
        <p:nvSpPr>
          <p:cNvPr id="381" name="Rectangle 11"/>
          <p:cNvSpPr/>
          <p:nvPr/>
        </p:nvSpPr>
        <p:spPr>
          <a:xfrm>
            <a:off x="5991225" y="3815486"/>
            <a:ext cx="4733925" cy="285752"/>
          </a:xfrm>
          <a:prstGeom prst="rect">
            <a:avLst/>
          </a:prstGeom>
          <a:ln w="12700">
            <a:solidFill>
              <a:schemeClr val="accent1"/>
            </a:solidFill>
            <a:miter/>
          </a:ln>
        </p:spPr>
        <p:txBody>
          <a:bodyPr lIns="45718" tIns="45718" rIns="45718" bIns="45718" anchor="ctr"/>
          <a:lstStyle/>
          <a:p>
            <a:pPr algn="ctr">
              <a:defRPr>
                <a:latin typeface="Candara"/>
                <a:ea typeface="Candara"/>
                <a:cs typeface="Candara"/>
                <a:sym typeface="Candara"/>
              </a:defRPr>
            </a:pPr>
            <a:endParaRPr/>
          </a:p>
        </p:txBody>
      </p:sp>
      <p:sp>
        <p:nvSpPr>
          <p:cNvPr id="382" name="Rectangle 12"/>
          <p:cNvSpPr/>
          <p:nvPr/>
        </p:nvSpPr>
        <p:spPr>
          <a:xfrm>
            <a:off x="5991223" y="5678349"/>
            <a:ext cx="5768778" cy="285752"/>
          </a:xfrm>
          <a:prstGeom prst="rect">
            <a:avLst/>
          </a:prstGeom>
          <a:ln w="12700">
            <a:solidFill>
              <a:schemeClr val="accent1"/>
            </a:solidFill>
            <a:miter/>
          </a:ln>
        </p:spPr>
        <p:txBody>
          <a:bodyPr lIns="45718" tIns="45718" rIns="45718" bIns="45718" anchor="ctr"/>
          <a:lstStyle/>
          <a:p>
            <a:pPr algn="ctr">
              <a:defRPr>
                <a:latin typeface="Candara"/>
                <a:ea typeface="Candara"/>
                <a:cs typeface="Candara"/>
                <a:sym typeface="Candara"/>
              </a:defRPr>
            </a:pPr>
            <a:endParaRPr/>
          </a:p>
        </p:txBody>
      </p:sp>
      <p:sp>
        <p:nvSpPr>
          <p:cNvPr id="383" name="Elbow Connector 8"/>
          <p:cNvSpPr/>
          <p:nvPr/>
        </p:nvSpPr>
        <p:spPr>
          <a:xfrm rot="10800000" flipV="1">
            <a:off x="4914901" y="2095500"/>
            <a:ext cx="1076326" cy="647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6350">
            <a:solidFill>
              <a:schemeClr val="accent1"/>
            </a:solidFill>
            <a:miter/>
            <a:tailEnd type="triangle"/>
          </a:ln>
        </p:spPr>
        <p:txBody>
          <a:bodyPr lIns="45718" tIns="45718" rIns="45718" bIns="45718" anchor="ctr"/>
          <a:lstStyle/>
          <a:p>
            <a:pPr>
              <a:defRPr>
                <a:latin typeface="Candara"/>
                <a:ea typeface="Candara"/>
                <a:cs typeface="Candara"/>
                <a:sym typeface="Candara"/>
              </a:defRPr>
            </a:pPr>
            <a:endParaRPr/>
          </a:p>
        </p:txBody>
      </p:sp>
      <p:sp>
        <p:nvSpPr>
          <p:cNvPr id="384" name="Elbow Connector 14"/>
          <p:cNvSpPr/>
          <p:nvPr/>
        </p:nvSpPr>
        <p:spPr>
          <a:xfrm rot="10800000" flipV="1">
            <a:off x="4914901" y="3958361"/>
            <a:ext cx="1076326" cy="1428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6350">
            <a:solidFill>
              <a:schemeClr val="accent1"/>
            </a:solidFill>
            <a:miter/>
            <a:tailEnd type="triangle"/>
          </a:ln>
        </p:spPr>
        <p:txBody>
          <a:bodyPr lIns="45718" tIns="45718" rIns="45718" bIns="45718" anchor="ctr"/>
          <a:lstStyle/>
          <a:p>
            <a:pPr>
              <a:defRPr>
                <a:latin typeface="Candara"/>
                <a:ea typeface="Candara"/>
                <a:cs typeface="Candara"/>
                <a:sym typeface="Candara"/>
              </a:defRPr>
            </a:pPr>
            <a:endParaRPr/>
          </a:p>
        </p:txBody>
      </p:sp>
      <p:sp>
        <p:nvSpPr>
          <p:cNvPr id="385" name="Elbow Connector 16"/>
          <p:cNvSpPr/>
          <p:nvPr/>
        </p:nvSpPr>
        <p:spPr>
          <a:xfrm rot="10800000">
            <a:off x="4914901" y="5476876"/>
            <a:ext cx="1076325" cy="3333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6350">
            <a:solidFill>
              <a:schemeClr val="accent1"/>
            </a:solidFill>
            <a:miter/>
            <a:tailEnd type="triangle"/>
          </a:ln>
        </p:spPr>
        <p:txBody>
          <a:bodyPr lIns="45718" tIns="45718" rIns="45718" bIns="45718" anchor="ctr"/>
          <a:lstStyle/>
          <a:p>
            <a:pPr>
              <a:defRPr>
                <a:latin typeface="Candara"/>
                <a:ea typeface="Candara"/>
                <a:cs typeface="Candara"/>
                <a:sym typeface="Candara"/>
              </a:defRPr>
            </a:pPr>
            <a:endParaRPr/>
          </a:p>
        </p:txBody>
      </p:sp>
    </p:spTree>
  </p:cSld>
  <p:clrMapOvr>
    <a:masterClrMapping/>
  </p:clrMapOvr>
  <p:transition spd="med"/>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sp>
        <p:nvSpPr>
          <p:cNvPr id="388" name="Title 1"/>
          <p:cNvSpPr txBox="1">
            <a:spLocks noGrp="1"/>
          </p:cNvSpPr>
          <p:nvPr>
            <p:ph type="title"/>
          </p:nvPr>
        </p:nvSpPr>
        <p:spPr>
          <a:xfrm>
            <a:off x="431999" y="431999"/>
            <a:ext cx="11760001" cy="432002"/>
          </a:xfrm>
          <a:prstGeom prst="rect">
            <a:avLst/>
          </a:prstGeom>
        </p:spPr>
        <p:txBody>
          <a:bodyPr/>
          <a:lstStyle>
            <a:lvl1pPr>
              <a:defRPr sz="2800" spc="-200"/>
            </a:lvl1pPr>
          </a:lstStyle>
          <a:p>
            <a:r>
              <a:rPr dirty="0"/>
              <a:t>Q1. What percentage of customers generally hold &gt;1 rentals at a time?</a:t>
            </a:r>
          </a:p>
        </p:txBody>
      </p:sp>
      <p:sp>
        <p:nvSpPr>
          <p:cNvPr id="389" name="Content Placeholder 2"/>
          <p:cNvSpPr txBox="1">
            <a:spLocks noGrp="1"/>
          </p:cNvSpPr>
          <p:nvPr>
            <p:ph type="body" idx="1"/>
          </p:nvPr>
        </p:nvSpPr>
        <p:spPr>
          <a:xfrm>
            <a:off x="431999" y="1037967"/>
            <a:ext cx="11426626" cy="5353308"/>
          </a:xfrm>
          <a:prstGeom prst="rect">
            <a:avLst/>
          </a:prstGeom>
        </p:spPr>
        <p:txBody>
          <a:bodyPr/>
          <a:lstStyle/>
          <a:p>
            <a:pPr marL="282892" indent="-282892" defTabSz="905255">
              <a:spcBef>
                <a:spcPts val="900"/>
              </a:spcBef>
              <a:defRPr sz="1700"/>
            </a:pPr>
            <a:r>
              <a:rPr dirty="0"/>
              <a:t>Customer profiling based on average days between rentals and average rental period</a:t>
            </a:r>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700"/>
            </a:pPr>
            <a:endParaRPr dirty="0"/>
          </a:p>
          <a:p>
            <a:pPr marL="282892" indent="-282892" defTabSz="905255">
              <a:spcBef>
                <a:spcPts val="900"/>
              </a:spcBef>
              <a:defRPr sz="1300"/>
            </a:pPr>
            <a:endParaRPr lang="en-US" dirty="0" smtClean="0"/>
          </a:p>
          <a:p>
            <a:pPr marL="0" indent="0" defTabSz="905255">
              <a:spcBef>
                <a:spcPts val="900"/>
              </a:spcBef>
              <a:buNone/>
              <a:defRPr sz="1300"/>
            </a:pPr>
            <a:r>
              <a:rPr lang="en-US" u="sng" dirty="0" smtClean="0"/>
              <a:t>Note:</a:t>
            </a:r>
          </a:p>
          <a:p>
            <a:pPr marL="282892" indent="-282892" defTabSz="905255">
              <a:spcBef>
                <a:spcPts val="900"/>
              </a:spcBef>
              <a:defRPr sz="1300"/>
            </a:pPr>
            <a:r>
              <a:rPr dirty="0" smtClean="0"/>
              <a:t>‘</a:t>
            </a:r>
            <a:r>
              <a:rPr dirty="0"/>
              <a:t>Multi rental’ customer </a:t>
            </a:r>
            <a:r>
              <a:rPr dirty="0">
                <a:latin typeface="Wingdings"/>
                <a:ea typeface="Wingdings"/>
                <a:cs typeface="Wingdings"/>
                <a:sym typeface="Wingdings"/>
              </a:rPr>
              <a:t> </a:t>
            </a:r>
            <a:r>
              <a:rPr dirty="0"/>
              <a:t>Customers who generally rent a second title before renting the first one</a:t>
            </a:r>
          </a:p>
          <a:p>
            <a:pPr marL="282892" indent="-282892" defTabSz="905255">
              <a:spcBef>
                <a:spcPts val="900"/>
              </a:spcBef>
              <a:defRPr sz="1300"/>
            </a:pPr>
            <a:r>
              <a:rPr dirty="0"/>
              <a:t>‘Non-Multi rental’ customer </a:t>
            </a:r>
            <a:r>
              <a:rPr dirty="0">
                <a:latin typeface="Wingdings"/>
                <a:ea typeface="Wingdings"/>
                <a:cs typeface="Wingdings"/>
                <a:sym typeface="Wingdings"/>
              </a:rPr>
              <a:t> </a:t>
            </a:r>
            <a:r>
              <a:rPr dirty="0"/>
              <a:t>Customers who generally rent one title at a time and return the same before the next rental</a:t>
            </a:r>
          </a:p>
        </p:txBody>
      </p:sp>
      <p:sp>
        <p:nvSpPr>
          <p:cNvPr id="390"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391" name="Picture 7" descr="Picture 7"/>
          <p:cNvPicPr>
            <a:picLocks noChangeAspect="1"/>
          </p:cNvPicPr>
          <p:nvPr/>
        </p:nvPicPr>
        <p:blipFill>
          <a:blip r:embed="rId2">
            <a:extLst/>
          </a:blip>
          <a:stretch>
            <a:fillRect/>
          </a:stretch>
        </p:blipFill>
        <p:spPr>
          <a:xfrm>
            <a:off x="6096000" y="1718374"/>
            <a:ext cx="2695539" cy="2209718"/>
          </a:xfrm>
          <a:prstGeom prst="rect">
            <a:avLst/>
          </a:prstGeom>
          <a:ln w="12700">
            <a:miter lim="400000"/>
          </a:ln>
        </p:spPr>
      </p:pic>
      <p:pic>
        <p:nvPicPr>
          <p:cNvPr id="392" name="Picture 9" descr="Picture 9"/>
          <p:cNvPicPr>
            <a:picLocks noChangeAspect="1"/>
          </p:cNvPicPr>
          <p:nvPr/>
        </p:nvPicPr>
        <p:blipFill>
          <a:blip r:embed="rId3">
            <a:extLst/>
          </a:blip>
          <a:stretch>
            <a:fillRect/>
          </a:stretch>
        </p:blipFill>
        <p:spPr>
          <a:xfrm>
            <a:off x="9340550" y="2546524"/>
            <a:ext cx="2419451" cy="611764"/>
          </a:xfrm>
          <a:prstGeom prst="rect">
            <a:avLst/>
          </a:prstGeom>
          <a:ln w="12700">
            <a:miter lim="400000"/>
          </a:ln>
        </p:spPr>
      </p:pic>
      <p:sp>
        <p:nvSpPr>
          <p:cNvPr id="393" name="TextBox 12"/>
          <p:cNvSpPr txBox="1"/>
          <p:nvPr/>
        </p:nvSpPr>
        <p:spPr>
          <a:xfrm>
            <a:off x="431998" y="1627919"/>
            <a:ext cx="5365653" cy="2104736"/>
          </a:xfrm>
          <a:prstGeom prst="rect">
            <a:avLst/>
          </a:prstGeom>
          <a:solidFill>
            <a:schemeClr val="accent1"/>
          </a:solidFill>
          <a:ln w="1905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b="1">
                <a:latin typeface="+mj-lt"/>
                <a:ea typeface="+mj-ea"/>
                <a:cs typeface="+mj-cs"/>
                <a:sym typeface="Calibri"/>
              </a:defRPr>
            </a:pPr>
            <a:r>
              <a:t>Observations:</a:t>
            </a:r>
            <a:endParaRPr>
              <a:solidFill>
                <a:srgbClr val="FFFFFF"/>
              </a:solidFill>
            </a:endParaRPr>
          </a:p>
          <a:p>
            <a:pPr marL="285750" indent="-285750">
              <a:buSzPct val="100000"/>
              <a:buFont typeface="Arial"/>
              <a:buChar char="•"/>
              <a:defRPr>
                <a:latin typeface="+mj-lt"/>
                <a:ea typeface="+mj-ea"/>
                <a:cs typeface="+mj-cs"/>
                <a:sym typeface="Calibri"/>
              </a:defRPr>
            </a:pPr>
            <a:r>
              <a:t>There are 599 customers in the SAKILA database</a:t>
            </a:r>
            <a:endParaRPr>
              <a:solidFill>
                <a:srgbClr val="FFFFFF"/>
              </a:solidFill>
            </a:endParaRPr>
          </a:p>
          <a:p>
            <a:pPr marL="285750" indent="-285750">
              <a:buSzPct val="100000"/>
              <a:buFont typeface="Arial"/>
              <a:buChar char="•"/>
              <a:defRPr>
                <a:latin typeface="+mj-lt"/>
                <a:ea typeface="+mj-ea"/>
                <a:cs typeface="+mj-cs"/>
                <a:sym typeface="Calibri"/>
              </a:defRPr>
            </a:pPr>
            <a:r>
              <a:t>~69% of them in general hold multiple rentals at a time</a:t>
            </a:r>
            <a:endParaRPr>
              <a:solidFill>
                <a:srgbClr val="FFFFFF"/>
              </a:solidFill>
            </a:endParaRPr>
          </a:p>
          <a:p>
            <a:pPr marL="285750" indent="-285750">
              <a:buSzPct val="100000"/>
              <a:buFont typeface="Arial"/>
              <a:buChar char="•"/>
              <a:defRPr>
                <a:latin typeface="+mj-lt"/>
                <a:ea typeface="+mj-ea"/>
                <a:cs typeface="+mj-cs"/>
                <a:sym typeface="Calibri"/>
              </a:defRPr>
            </a:pPr>
            <a:r>
              <a:t>A greater percentage of customers generally look to hold multiple rentals at a time, at ~69% (412 out of 599)</a:t>
            </a:r>
          </a:p>
        </p:txBody>
      </p:sp>
      <p:sp>
        <p:nvSpPr>
          <p:cNvPr id="394" name="Rectangle 13"/>
          <p:cNvSpPr/>
          <p:nvPr/>
        </p:nvSpPr>
        <p:spPr>
          <a:xfrm>
            <a:off x="431998" y="3907814"/>
            <a:ext cx="5365653" cy="1209387"/>
          </a:xfrm>
          <a:prstGeom prst="rect">
            <a:avLst/>
          </a:prstGeom>
          <a:solidFill>
            <a:srgbClr val="DDF3C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b="1">
                <a:latin typeface="+mj-lt"/>
                <a:ea typeface="+mj-ea"/>
                <a:cs typeface="+mj-cs"/>
                <a:sym typeface="Calibri"/>
              </a:defRPr>
            </a:pPr>
            <a:r>
              <a:t>Business suggestion:</a:t>
            </a:r>
            <a:endParaRPr>
              <a:solidFill>
                <a:srgbClr val="FFFFFF"/>
              </a:solidFill>
            </a:endParaRPr>
          </a:p>
          <a:p>
            <a:pPr marL="285750" indent="-285750">
              <a:buSzPct val="100000"/>
              <a:buFont typeface="Arial"/>
              <a:buChar char="•"/>
              <a:defRPr>
                <a:latin typeface="+mj-lt"/>
                <a:ea typeface="+mj-ea"/>
                <a:cs typeface="+mj-cs"/>
                <a:sym typeface="Calibri"/>
              </a:defRPr>
            </a:pPr>
            <a:r>
              <a:t>The ‘Non-Multi rentals’ customers can be potentially be reached with some offers to rent multiple films to increase rental frequency </a:t>
            </a:r>
          </a:p>
        </p:txBody>
      </p:sp>
      <p:pic>
        <p:nvPicPr>
          <p:cNvPr id="395" name="Picture 14" descr="Picture 14"/>
          <p:cNvPicPr>
            <a:picLocks noChangeAspect="1"/>
          </p:cNvPicPr>
          <p:nvPr/>
        </p:nvPicPr>
        <p:blipFill>
          <a:blip r:embed="rId4">
            <a:extLst/>
          </a:blip>
          <a:stretch>
            <a:fillRect/>
          </a:stretch>
        </p:blipFill>
        <p:spPr>
          <a:xfrm>
            <a:off x="6096000" y="4205832"/>
            <a:ext cx="5664002" cy="906243"/>
          </a:xfrm>
          <a:prstGeom prst="rect">
            <a:avLst/>
          </a:prstGeom>
          <a:ln w="12700">
            <a:miter lim="400000"/>
          </a:ln>
        </p:spPr>
      </p:pic>
    </p:spTree>
  </p:cSld>
  <p:clrMapOvr>
    <a:masterClrMapping/>
  </p:clrMapOvr>
  <p:transition spd="med"/>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ooter Placeholder 3"/>
          <p:cNvSpPr txBox="1"/>
          <p:nvPr/>
        </p:nvSpPr>
        <p:spPr>
          <a:xfrm>
            <a:off x="431998" y="6508918"/>
            <a:ext cx="5664003" cy="15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1200">
                <a:solidFill>
                  <a:srgbClr val="404040"/>
                </a:solidFill>
                <a:latin typeface="+mj-lt"/>
                <a:ea typeface="+mj-ea"/>
                <a:cs typeface="+mj-cs"/>
                <a:sym typeface="Calibri"/>
              </a:defRPr>
            </a:lvl1pPr>
          </a:lstStyle>
          <a:p>
            <a:r>
              <a:t>Window Functions in MySQL with Python Integration – Team 7</a:t>
            </a:r>
          </a:p>
        </p:txBody>
      </p:sp>
      <p:pic>
        <p:nvPicPr>
          <p:cNvPr id="398" name="Picture 6" descr="Picture 6"/>
          <p:cNvPicPr>
            <a:picLocks noChangeAspect="1"/>
          </p:cNvPicPr>
          <p:nvPr/>
        </p:nvPicPr>
        <p:blipFill>
          <a:blip r:embed="rId2">
            <a:extLst/>
          </a:blip>
          <a:stretch>
            <a:fillRect/>
          </a:stretch>
        </p:blipFill>
        <p:spPr>
          <a:xfrm>
            <a:off x="5991223" y="1249224"/>
            <a:ext cx="4705352" cy="4572002"/>
          </a:xfrm>
          <a:prstGeom prst="rect">
            <a:avLst/>
          </a:prstGeom>
          <a:ln w="12700">
            <a:miter lim="400000"/>
          </a:ln>
        </p:spPr>
      </p:pic>
      <p:sp>
        <p:nvSpPr>
          <p:cNvPr id="399" name="Title 1"/>
          <p:cNvSpPr txBox="1">
            <a:spLocks noGrp="1"/>
          </p:cNvSpPr>
          <p:nvPr>
            <p:ph type="title"/>
          </p:nvPr>
        </p:nvSpPr>
        <p:spPr>
          <a:xfrm>
            <a:off x="431999" y="431999"/>
            <a:ext cx="11550451" cy="432002"/>
          </a:xfrm>
          <a:prstGeom prst="rect">
            <a:avLst/>
          </a:prstGeom>
        </p:spPr>
        <p:txBody>
          <a:bodyPr/>
          <a:lstStyle>
            <a:lvl1pPr>
              <a:defRPr sz="2800" spc="-200"/>
            </a:lvl1pPr>
          </a:lstStyle>
          <a:p>
            <a:r>
              <a:t>Q2. What are the top earning film genres for stocking accordingly?</a:t>
            </a:r>
          </a:p>
        </p:txBody>
      </p:sp>
      <p:sp>
        <p:nvSpPr>
          <p:cNvPr id="400" name="Content Placeholder 2"/>
          <p:cNvSpPr txBox="1">
            <a:spLocks noGrp="1"/>
          </p:cNvSpPr>
          <p:nvPr>
            <p:ph type="body" sz="half" idx="1"/>
          </p:nvPr>
        </p:nvSpPr>
        <p:spPr>
          <a:xfrm>
            <a:off x="431999" y="1037967"/>
            <a:ext cx="3854251" cy="5153285"/>
          </a:xfrm>
          <a:prstGeom prst="rect">
            <a:avLst/>
          </a:prstGeom>
        </p:spPr>
        <p:txBody>
          <a:bodyPr/>
          <a:lstStyle/>
          <a:p>
            <a:r>
              <a:t>Bucket film genres into 4 levels of rental earnings from the data</a:t>
            </a:r>
          </a:p>
          <a:p>
            <a:endParaRPr/>
          </a:p>
          <a:p>
            <a:pPr>
              <a:defRPr b="1"/>
            </a:pPr>
            <a:r>
              <a:t>Querying Steps:</a:t>
            </a:r>
          </a:p>
          <a:p>
            <a:pPr>
              <a:defRPr b="1"/>
            </a:pPr>
            <a:endParaRPr/>
          </a:p>
          <a:p>
            <a:pPr marL="600075" lvl="1" indent="-342900">
              <a:spcBef>
                <a:spcPts val="500"/>
              </a:spcBef>
              <a:buFontTx/>
              <a:buAutoNum type="arabicPeriod"/>
              <a:defRPr sz="1600"/>
            </a:pPr>
            <a:r>
              <a:t>Build a master table by joining tables film, film_category, film, rental, inventory and payment</a:t>
            </a:r>
          </a:p>
          <a:p>
            <a:pPr marL="600075" lvl="1" indent="-342900">
              <a:spcBef>
                <a:spcPts val="500"/>
              </a:spcBef>
              <a:buFontTx/>
              <a:buAutoNum type="arabicPeriod"/>
              <a:defRPr sz="1600"/>
            </a:pPr>
            <a:endParaRPr/>
          </a:p>
          <a:p>
            <a:pPr marL="600075" lvl="1" indent="-342900">
              <a:spcBef>
                <a:spcPts val="500"/>
              </a:spcBef>
              <a:buFontTx/>
              <a:buAutoNum type="arabicPeriod" startAt="2"/>
              <a:defRPr sz="1600"/>
            </a:pPr>
            <a:r>
              <a:t>Calculate total earnings and count of films per genre</a:t>
            </a:r>
          </a:p>
          <a:p>
            <a:pPr marL="600075" lvl="1" indent="-342900">
              <a:spcBef>
                <a:spcPts val="500"/>
              </a:spcBef>
              <a:buFontTx/>
              <a:buAutoNum type="arabicPeriod" startAt="2"/>
              <a:defRPr sz="1600"/>
            </a:pPr>
            <a:endParaRPr/>
          </a:p>
          <a:p>
            <a:pPr marL="600075" lvl="1" indent="-342900">
              <a:spcBef>
                <a:spcPts val="500"/>
              </a:spcBef>
              <a:buFontTx/>
              <a:buAutoNum type="arabicPeriod" startAt="3"/>
              <a:defRPr sz="1600"/>
            </a:pPr>
            <a:r>
              <a:t> Classify film genre in 4 quartiles based on the earnings using the NTILE() function</a:t>
            </a:r>
          </a:p>
        </p:txBody>
      </p:sp>
      <p:sp>
        <p:nvSpPr>
          <p:cNvPr id="401" name="Slide Number Placeholder 4"/>
          <p:cNvSpPr txBox="1">
            <a:spLocks noGrp="1"/>
          </p:cNvSpPr>
          <p:nvPr>
            <p:ph type="sldNum" sz="quarter" idx="4294967295"/>
          </p:nvPr>
        </p:nvSpPr>
        <p:spPr>
          <a:xfrm>
            <a:off x="11760000" y="6508918"/>
            <a:ext cx="432002" cy="156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402" name="Rectangle 5"/>
          <p:cNvSpPr/>
          <p:nvPr/>
        </p:nvSpPr>
        <p:spPr>
          <a:xfrm>
            <a:off x="5991223" y="2000250"/>
            <a:ext cx="5768778" cy="2381250"/>
          </a:xfrm>
          <a:prstGeom prst="rect">
            <a:avLst/>
          </a:prstGeom>
          <a:ln w="12700">
            <a:solidFill>
              <a:schemeClr val="accent1"/>
            </a:solidFill>
            <a:miter/>
          </a:ln>
        </p:spPr>
        <p:txBody>
          <a:bodyPr lIns="45718" tIns="45718" rIns="45718" bIns="45718" anchor="ctr"/>
          <a:lstStyle/>
          <a:p>
            <a:pPr algn="ctr">
              <a:defRPr>
                <a:latin typeface="Candara"/>
                <a:ea typeface="Candara"/>
                <a:cs typeface="Candara"/>
                <a:sym typeface="Candara"/>
              </a:defRPr>
            </a:pPr>
            <a:endParaRPr/>
          </a:p>
        </p:txBody>
      </p:sp>
      <p:sp>
        <p:nvSpPr>
          <p:cNvPr id="403" name="Rectangle 12"/>
          <p:cNvSpPr/>
          <p:nvPr/>
        </p:nvSpPr>
        <p:spPr>
          <a:xfrm>
            <a:off x="5991223" y="5188984"/>
            <a:ext cx="5768779" cy="258688"/>
          </a:xfrm>
          <a:prstGeom prst="rect">
            <a:avLst/>
          </a:prstGeom>
          <a:ln w="12700">
            <a:solidFill>
              <a:schemeClr val="accent1"/>
            </a:solidFill>
            <a:miter/>
          </a:ln>
        </p:spPr>
        <p:txBody>
          <a:bodyPr lIns="45718" tIns="45718" rIns="45718" bIns="45718" anchor="ctr"/>
          <a:lstStyle/>
          <a:p>
            <a:pPr algn="ctr">
              <a:defRPr>
                <a:latin typeface="Candara"/>
                <a:ea typeface="Candara"/>
                <a:cs typeface="Candara"/>
                <a:sym typeface="Candara"/>
              </a:defRPr>
            </a:pPr>
            <a:endParaRPr/>
          </a:p>
        </p:txBody>
      </p:sp>
      <p:sp>
        <p:nvSpPr>
          <p:cNvPr id="404" name="Elbow Connector 14"/>
          <p:cNvSpPr/>
          <p:nvPr/>
        </p:nvSpPr>
        <p:spPr>
          <a:xfrm rot="10800000" flipV="1">
            <a:off x="4234560" y="3190874"/>
            <a:ext cx="1756667" cy="238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6350">
            <a:solidFill>
              <a:schemeClr val="accent1"/>
            </a:solidFill>
            <a:miter/>
            <a:tailEnd type="triangle"/>
          </a:ln>
        </p:spPr>
        <p:txBody>
          <a:bodyPr lIns="45718" tIns="45718" rIns="45718" bIns="45718" anchor="ctr"/>
          <a:lstStyle/>
          <a:p>
            <a:pPr>
              <a:defRPr>
                <a:latin typeface="Candara"/>
                <a:ea typeface="Candara"/>
                <a:cs typeface="Candara"/>
                <a:sym typeface="Candara"/>
              </a:defRPr>
            </a:pPr>
            <a:endParaRPr/>
          </a:p>
        </p:txBody>
      </p:sp>
      <p:sp>
        <p:nvSpPr>
          <p:cNvPr id="405" name="Elbow Connector 16"/>
          <p:cNvSpPr/>
          <p:nvPr/>
        </p:nvSpPr>
        <p:spPr>
          <a:xfrm rot="10800000">
            <a:off x="4286253" y="4740688"/>
            <a:ext cx="1704973" cy="577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6350">
            <a:solidFill>
              <a:schemeClr val="accent1"/>
            </a:solidFill>
            <a:miter/>
            <a:tailEnd type="triangle"/>
          </a:ln>
        </p:spPr>
        <p:txBody>
          <a:bodyPr lIns="45718" tIns="45718" rIns="45718" bIns="45718" anchor="ctr"/>
          <a:lstStyle/>
          <a:p>
            <a:pPr>
              <a:defRPr>
                <a:latin typeface="Candara"/>
                <a:ea typeface="Candara"/>
                <a:cs typeface="Candara"/>
                <a:sym typeface="Candara"/>
              </a:defRPr>
            </a:pPr>
            <a:endParaRPr/>
          </a:p>
        </p:txBody>
      </p:sp>
    </p:spTree>
  </p:cSld>
  <p:clrMapOvr>
    <a:masterClrMapping/>
  </p:clrMapOvr>
  <p:transition spd="med"/>
  <p:timing>
    <p:tnLst>
      <p:par>
        <p:cTn id="1" dur="indefinite" restart="never" fill="hold" nodeType="tmRoot"/>
      </p:par>
    </p:tnLst>
  </p:timing>
</p:sld>
</file>

<file path=ppt/theme/theme1.xml><?xml version="1.0" encoding="utf-8"?>
<a:theme xmlns:a="http://schemas.openxmlformats.org/drawingml/2006/main" name="Office Theme">
  <a:themeElements>
    <a:clrScheme name="Office Theme">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2F2F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2F2F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TotalTime>
  <Words>1795</Words>
  <Application>Microsoft Office PowerPoint</Application>
  <PresentationFormat>Widescreen</PresentationFormat>
  <Paragraphs>209</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Candara</vt:lpstr>
      <vt:lpstr>Corbel</vt:lpstr>
      <vt:lpstr>Courier New</vt:lpstr>
      <vt:lpstr>Helvetica</vt:lpstr>
      <vt:lpstr>Wingdings</vt:lpstr>
      <vt:lpstr>Office Theme</vt:lpstr>
      <vt:lpstr>Window Functions in MySQL with Python Integration</vt:lpstr>
      <vt:lpstr>AGENDA</vt:lpstr>
      <vt:lpstr>Overview of Window Functions</vt:lpstr>
      <vt:lpstr>Database Considered For Case Study</vt:lpstr>
      <vt:lpstr>Case Study</vt:lpstr>
      <vt:lpstr>Case Study Overview</vt:lpstr>
      <vt:lpstr>Q1. What percentage of customers generally hold &gt;1 rentals at a time?</vt:lpstr>
      <vt:lpstr>Q1. What percentage of customers generally hold &gt;1 rentals at a time?</vt:lpstr>
      <vt:lpstr>Q2. What are the top earning film genres for stocking accordingly?</vt:lpstr>
      <vt:lpstr>Q2. What are the top earning film genres for stocking accordingly?</vt:lpstr>
      <vt:lpstr>LAST_VALUE() questions addressed on Sakila  — To be revised by Rahul</vt:lpstr>
      <vt:lpstr>LAST_VALUE() questions addressed on Sakila - To be revised by Rahul</vt:lpstr>
      <vt:lpstr>MySQL – Python Integration</vt:lpstr>
      <vt:lpstr>Python and SQL Connectivity</vt:lpstr>
      <vt:lpstr>A Multiple Join Query - Sample  2</vt:lpstr>
      <vt:lpstr>A Multiple Join Query - Sample  3 &amp; 4</vt:lpstr>
      <vt:lpstr>Another Query - Sample 5</vt:lpstr>
      <vt:lpstr>Another Query - Sample 6</vt:lpstr>
      <vt:lpstr>Another Query - Sample 7 &amp; 8</vt:lpstr>
      <vt:lpstr>Another Query - Sample 11</vt:lpstr>
      <vt:lpstr>Learnings &amp; 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 Functions in MySQL with Python Integration</dc:title>
  <cp:lastModifiedBy>Praveen Manohar G</cp:lastModifiedBy>
  <cp:revision>17</cp:revision>
  <dcterms:modified xsi:type="dcterms:W3CDTF">2020-10-23T09:30:05Z</dcterms:modified>
</cp:coreProperties>
</file>